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x="18288000" cy="10287000"/>
  <p:notesSz cx="6858000" cy="9144000"/>
  <p:embeddedFontLst>
    <p:embeddedFont>
      <p:font typeface="Lazydog" charset="1" panose="00000000000000000000"/>
      <p:regular r:id="rId27"/>
    </p:embeddedFont>
    <p:embeddedFont>
      <p:font typeface="Open Sans Bold" charset="1" panose="020B0806030504020204"/>
      <p:regular r:id="rId28"/>
    </p:embeddedFont>
    <p:embeddedFont>
      <p:font typeface="JetBrains Mono Bold" charset="1" panose="02010809030102050004"/>
      <p:regular r:id="rId29"/>
    </p:embeddedFont>
    <p:embeddedFont>
      <p:font typeface="Open Sans" charset="1" panose="020B0606030504020204"/>
      <p:regular r:id="rId30"/>
    </p:embeddedFont>
    <p:embeddedFont>
      <p:font typeface="JetBrains Mono" charset="1" panose="02010509020102050004"/>
      <p:regular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13" Target="../media/image12.png" Type="http://schemas.openxmlformats.org/officeDocument/2006/relationships/image"/><Relationship Id="rId14" Target="../media/image13.svg" Type="http://schemas.openxmlformats.org/officeDocument/2006/relationships/image"/><Relationship Id="rId15" Target="../media/image14.png" Type="http://schemas.openxmlformats.org/officeDocument/2006/relationships/image"/><Relationship Id="rId16" Target="../media/image15.svg" Type="http://schemas.openxmlformats.org/officeDocument/2006/relationships/image"/><Relationship Id="rId17" Target="../media/image16.png" Type="http://schemas.openxmlformats.org/officeDocument/2006/relationships/image"/><Relationship Id="rId18" Target="../media/image17.svg" Type="http://schemas.openxmlformats.org/officeDocument/2006/relationships/image"/><Relationship Id="rId19" Target="../media/image18.png" Type="http://schemas.openxmlformats.org/officeDocument/2006/relationships/image"/><Relationship Id="rId2" Target="../media/image1.png" Type="http://schemas.openxmlformats.org/officeDocument/2006/relationships/image"/><Relationship Id="rId20" Target="../media/image19.sv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2.png" Type="http://schemas.openxmlformats.org/officeDocument/2006/relationships/image"/><Relationship Id="rId4" Target="../media/image13.svg" Type="http://schemas.openxmlformats.org/officeDocument/2006/relationships/image"/><Relationship Id="rId5" Target="../media/image66.png" Type="http://schemas.openxmlformats.org/officeDocument/2006/relationships/image"/><Relationship Id="rId6" Target="../media/image67.svg" Type="http://schemas.openxmlformats.org/officeDocument/2006/relationships/image"/><Relationship Id="rId7" Target="../media/image68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66.png" Type="http://schemas.openxmlformats.org/officeDocument/2006/relationships/image"/><Relationship Id="rId4" Target="../media/image67.svg" Type="http://schemas.openxmlformats.org/officeDocument/2006/relationships/image"/><Relationship Id="rId5" Target="../media/image12.png" Type="http://schemas.openxmlformats.org/officeDocument/2006/relationships/image"/><Relationship Id="rId6" Target="../media/image13.svg" Type="http://schemas.openxmlformats.org/officeDocument/2006/relationships/image"/><Relationship Id="rId7" Target="../media/image69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.svg" Type="http://schemas.openxmlformats.org/officeDocument/2006/relationships/image"/><Relationship Id="rId2" Target="../media/image20.png" Type="http://schemas.openxmlformats.org/officeDocument/2006/relationships/image"/><Relationship Id="rId3" Target="../media/image21.png" Type="http://schemas.openxmlformats.org/officeDocument/2006/relationships/image"/><Relationship Id="rId4" Target="../media/image22.svg" Type="http://schemas.openxmlformats.org/officeDocument/2006/relationships/image"/><Relationship Id="rId5" Target="../media/image12.png" Type="http://schemas.openxmlformats.org/officeDocument/2006/relationships/image"/><Relationship Id="rId6" Target="../media/image13.svg" Type="http://schemas.openxmlformats.org/officeDocument/2006/relationships/image"/><Relationship Id="rId7" Target="../media/image30.png" Type="http://schemas.openxmlformats.org/officeDocument/2006/relationships/image"/><Relationship Id="rId8" Target="../media/image31.svg" Type="http://schemas.openxmlformats.org/officeDocument/2006/relationships/image"/><Relationship Id="rId9" Target="../media/image14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70.png" Type="http://schemas.openxmlformats.org/officeDocument/2006/relationships/image"/><Relationship Id="rId4" Target="../media/image71.svg" Type="http://schemas.openxmlformats.org/officeDocument/2006/relationships/image"/><Relationship Id="rId5" Target="../media/image12.png" Type="http://schemas.openxmlformats.org/officeDocument/2006/relationships/image"/><Relationship Id="rId6" Target="../media/image13.svg" Type="http://schemas.openxmlformats.org/officeDocument/2006/relationships/image"/><Relationship Id="rId7" Target="../media/image72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70.png" Type="http://schemas.openxmlformats.org/officeDocument/2006/relationships/image"/><Relationship Id="rId4" Target="../media/image71.svg" Type="http://schemas.openxmlformats.org/officeDocument/2006/relationships/image"/><Relationship Id="rId5" Target="../media/image12.png" Type="http://schemas.openxmlformats.org/officeDocument/2006/relationships/image"/><Relationship Id="rId6" Target="../media/image13.svg" Type="http://schemas.openxmlformats.org/officeDocument/2006/relationships/image"/><Relationship Id="rId7" Target="../media/image73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70.png" Type="http://schemas.openxmlformats.org/officeDocument/2006/relationships/image"/><Relationship Id="rId4" Target="../media/image71.svg" Type="http://schemas.openxmlformats.org/officeDocument/2006/relationships/image"/><Relationship Id="rId5" Target="../media/image12.png" Type="http://schemas.openxmlformats.org/officeDocument/2006/relationships/image"/><Relationship Id="rId6" Target="../media/image13.svg" Type="http://schemas.openxmlformats.org/officeDocument/2006/relationships/image"/><Relationship Id="rId7" Target="../media/image74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70.png" Type="http://schemas.openxmlformats.org/officeDocument/2006/relationships/image"/><Relationship Id="rId4" Target="../media/image71.svg" Type="http://schemas.openxmlformats.org/officeDocument/2006/relationships/image"/><Relationship Id="rId5" Target="../media/image12.png" Type="http://schemas.openxmlformats.org/officeDocument/2006/relationships/image"/><Relationship Id="rId6" Target="../media/image13.svg" Type="http://schemas.openxmlformats.org/officeDocument/2006/relationships/image"/><Relationship Id="rId7" Target="../media/image75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1.svg" Type="http://schemas.openxmlformats.org/officeDocument/2006/relationships/image"/><Relationship Id="rId2" Target="../media/image25.png" Type="http://schemas.openxmlformats.org/officeDocument/2006/relationships/image"/><Relationship Id="rId3" Target="../media/image21.png" Type="http://schemas.openxmlformats.org/officeDocument/2006/relationships/image"/><Relationship Id="rId4" Target="../media/image22.svg" Type="http://schemas.openxmlformats.org/officeDocument/2006/relationships/image"/><Relationship Id="rId5" Target="../media/image12.png" Type="http://schemas.openxmlformats.org/officeDocument/2006/relationships/image"/><Relationship Id="rId6" Target="../media/image13.svg" Type="http://schemas.openxmlformats.org/officeDocument/2006/relationships/image"/><Relationship Id="rId7" Target="../media/image76.png" Type="http://schemas.openxmlformats.org/officeDocument/2006/relationships/image"/><Relationship Id="rId8" Target="../media/image77.svg" Type="http://schemas.openxmlformats.org/officeDocument/2006/relationships/image"/><Relationship Id="rId9" Target="../media/image30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78.png" Type="http://schemas.openxmlformats.org/officeDocument/2006/relationships/image"/><Relationship Id="rId4" Target="../media/image79.svg" Type="http://schemas.openxmlformats.org/officeDocument/2006/relationships/image"/><Relationship Id="rId5" Target="../media/image12.png" Type="http://schemas.openxmlformats.org/officeDocument/2006/relationships/image"/><Relationship Id="rId6" Target="../media/image13.svg" Type="http://schemas.openxmlformats.org/officeDocument/2006/relationships/image"/><Relationship Id="rId7" Target="../media/image80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78.png" Type="http://schemas.openxmlformats.org/officeDocument/2006/relationships/image"/><Relationship Id="rId4" Target="../media/image79.svg" Type="http://schemas.openxmlformats.org/officeDocument/2006/relationships/image"/><Relationship Id="rId5" Target="../media/image12.png" Type="http://schemas.openxmlformats.org/officeDocument/2006/relationships/image"/><Relationship Id="rId6" Target="../media/image13.svg" Type="http://schemas.openxmlformats.org/officeDocument/2006/relationships/image"/><Relationship Id="rId7" Target="../media/image8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.svg" Type="http://schemas.openxmlformats.org/officeDocument/2006/relationships/image"/><Relationship Id="rId11" Target="../media/image14.png" Type="http://schemas.openxmlformats.org/officeDocument/2006/relationships/image"/><Relationship Id="rId12" Target="../media/image15.svg" Type="http://schemas.openxmlformats.org/officeDocument/2006/relationships/image"/><Relationship Id="rId13" Target="../media/image16.png" Type="http://schemas.openxmlformats.org/officeDocument/2006/relationships/image"/><Relationship Id="rId14" Target="../media/image17.svg" Type="http://schemas.openxmlformats.org/officeDocument/2006/relationships/image"/><Relationship Id="rId15" Target="../media/image18.png" Type="http://schemas.openxmlformats.org/officeDocument/2006/relationships/image"/><Relationship Id="rId16" Target="../media/image19.svg" Type="http://schemas.openxmlformats.org/officeDocument/2006/relationships/image"/><Relationship Id="rId17" Target="../media/image23.png" Type="http://schemas.openxmlformats.org/officeDocument/2006/relationships/image"/><Relationship Id="rId18" Target="../media/image24.svg" Type="http://schemas.openxmlformats.org/officeDocument/2006/relationships/image"/><Relationship Id="rId2" Target="../media/image20.png" Type="http://schemas.openxmlformats.org/officeDocument/2006/relationships/image"/><Relationship Id="rId3" Target="../media/image21.png" Type="http://schemas.openxmlformats.org/officeDocument/2006/relationships/image"/><Relationship Id="rId4" Target="../media/image22.sv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Relationship Id="rId7" Target="../media/image10.png" Type="http://schemas.openxmlformats.org/officeDocument/2006/relationships/image"/><Relationship Id="rId8" Target="../media/image11.svg" Type="http://schemas.openxmlformats.org/officeDocument/2006/relationships/image"/><Relationship Id="rId9" Target="../media/image12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78.png" Type="http://schemas.openxmlformats.org/officeDocument/2006/relationships/image"/><Relationship Id="rId4" Target="../media/image79.svg" Type="http://schemas.openxmlformats.org/officeDocument/2006/relationships/image"/><Relationship Id="rId5" Target="../media/image12.png" Type="http://schemas.openxmlformats.org/officeDocument/2006/relationships/image"/><Relationship Id="rId6" Target="../media/image13.svg" Type="http://schemas.openxmlformats.org/officeDocument/2006/relationships/image"/><Relationship Id="rId7" Target="../media/image82.jpe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4.svg" Type="http://schemas.openxmlformats.org/officeDocument/2006/relationships/image"/><Relationship Id="rId2" Target="../media/image1.pn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12.png" Type="http://schemas.openxmlformats.org/officeDocument/2006/relationships/image"/><Relationship Id="rId6" Target="../media/image13.svg" Type="http://schemas.openxmlformats.org/officeDocument/2006/relationships/image"/><Relationship Id="rId7" Target="../media/image30.png" Type="http://schemas.openxmlformats.org/officeDocument/2006/relationships/image"/><Relationship Id="rId8" Target="../media/image31.svg" Type="http://schemas.openxmlformats.org/officeDocument/2006/relationships/image"/><Relationship Id="rId9" Target="../media/image83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9.svg" Type="http://schemas.openxmlformats.org/officeDocument/2006/relationships/image"/><Relationship Id="rId11" Target="../media/image30.png" Type="http://schemas.openxmlformats.org/officeDocument/2006/relationships/image"/><Relationship Id="rId12" Target="../media/image31.svg" Type="http://schemas.openxmlformats.org/officeDocument/2006/relationships/image"/><Relationship Id="rId13" Target="../media/image32.png" Type="http://schemas.openxmlformats.org/officeDocument/2006/relationships/image"/><Relationship Id="rId14" Target="../media/image33.svg" Type="http://schemas.openxmlformats.org/officeDocument/2006/relationships/image"/><Relationship Id="rId15" Target="../media/image34.png" Type="http://schemas.openxmlformats.org/officeDocument/2006/relationships/image"/><Relationship Id="rId16" Target="../media/image35.svg" Type="http://schemas.openxmlformats.org/officeDocument/2006/relationships/image"/><Relationship Id="rId17" Target="../media/image36.png" Type="http://schemas.openxmlformats.org/officeDocument/2006/relationships/image"/><Relationship Id="rId18" Target="../media/image37.svg" Type="http://schemas.openxmlformats.org/officeDocument/2006/relationships/image"/><Relationship Id="rId19" Target="../media/image38.png" Type="http://schemas.openxmlformats.org/officeDocument/2006/relationships/image"/><Relationship Id="rId2" Target="../media/image25.png" Type="http://schemas.openxmlformats.org/officeDocument/2006/relationships/image"/><Relationship Id="rId20" Target="../media/image39.svg" Type="http://schemas.openxmlformats.org/officeDocument/2006/relationships/image"/><Relationship Id="rId3" Target="../media/image21.png" Type="http://schemas.openxmlformats.org/officeDocument/2006/relationships/image"/><Relationship Id="rId4" Target="../media/image22.svg" Type="http://schemas.openxmlformats.org/officeDocument/2006/relationships/image"/><Relationship Id="rId5" Target="../media/image26.png" Type="http://schemas.openxmlformats.org/officeDocument/2006/relationships/image"/><Relationship Id="rId6" Target="../media/image27.svg" Type="http://schemas.openxmlformats.org/officeDocument/2006/relationships/image"/><Relationship Id="rId7" Target="../media/image12.png" Type="http://schemas.openxmlformats.org/officeDocument/2006/relationships/image"/><Relationship Id="rId8" Target="../media/image13.svg" Type="http://schemas.openxmlformats.org/officeDocument/2006/relationships/image"/><Relationship Id="rId9" Target="../media/image28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1.svg" Type="http://schemas.openxmlformats.org/officeDocument/2006/relationships/image"/><Relationship Id="rId11" Target="../media/image12.png" Type="http://schemas.openxmlformats.org/officeDocument/2006/relationships/image"/><Relationship Id="rId12" Target="../media/image13.svg" Type="http://schemas.openxmlformats.org/officeDocument/2006/relationships/image"/><Relationship Id="rId13" Target="../media/image42.png" Type="http://schemas.openxmlformats.org/officeDocument/2006/relationships/image"/><Relationship Id="rId14" Target="../media/image43.svg" Type="http://schemas.openxmlformats.org/officeDocument/2006/relationships/image"/><Relationship Id="rId2" Target="../media/image25.png" Type="http://schemas.openxmlformats.org/officeDocument/2006/relationships/image"/><Relationship Id="rId3" Target="../media/image21.png" Type="http://schemas.openxmlformats.org/officeDocument/2006/relationships/image"/><Relationship Id="rId4" Target="../media/image22.svg" Type="http://schemas.openxmlformats.org/officeDocument/2006/relationships/image"/><Relationship Id="rId5" Target="../media/image2.png" Type="http://schemas.openxmlformats.org/officeDocument/2006/relationships/image"/><Relationship Id="rId6" Target="../media/image3.svg" Type="http://schemas.openxmlformats.org/officeDocument/2006/relationships/image"/><Relationship Id="rId7" Target="../media/image40.png" Type="http://schemas.openxmlformats.org/officeDocument/2006/relationships/image"/><Relationship Id="rId8" Target="../media/image41.svg" Type="http://schemas.openxmlformats.org/officeDocument/2006/relationships/image"/><Relationship Id="rId9" Target="../media/image30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8.svg" Type="http://schemas.openxmlformats.org/officeDocument/2006/relationships/image"/><Relationship Id="rId2" Target="../media/image44.png" Type="http://schemas.openxmlformats.org/officeDocument/2006/relationships/image"/><Relationship Id="rId3" Target="../media/image21.png" Type="http://schemas.openxmlformats.org/officeDocument/2006/relationships/image"/><Relationship Id="rId4" Target="../media/image22.svg" Type="http://schemas.openxmlformats.org/officeDocument/2006/relationships/image"/><Relationship Id="rId5" Target="../media/image45.png" Type="http://schemas.openxmlformats.org/officeDocument/2006/relationships/image"/><Relationship Id="rId6" Target="../media/image46.svg" Type="http://schemas.openxmlformats.org/officeDocument/2006/relationships/image"/><Relationship Id="rId7" Target="../media/image12.png" Type="http://schemas.openxmlformats.org/officeDocument/2006/relationships/image"/><Relationship Id="rId8" Target="../media/image13.svg" Type="http://schemas.openxmlformats.org/officeDocument/2006/relationships/image"/><Relationship Id="rId9" Target="../media/image47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4.png" Type="http://schemas.openxmlformats.org/officeDocument/2006/relationships/image"/><Relationship Id="rId11" Target="../media/image55.svg" Type="http://schemas.openxmlformats.org/officeDocument/2006/relationships/image"/><Relationship Id="rId12" Target="../media/image56.png" Type="http://schemas.openxmlformats.org/officeDocument/2006/relationships/image"/><Relationship Id="rId13" Target="../media/image57.svg" Type="http://schemas.openxmlformats.org/officeDocument/2006/relationships/image"/><Relationship Id="rId14" Target="../media/image58.png" Type="http://schemas.openxmlformats.org/officeDocument/2006/relationships/image"/><Relationship Id="rId15" Target="../media/image59.svg" Type="http://schemas.openxmlformats.org/officeDocument/2006/relationships/image"/><Relationship Id="rId2" Target="../media/image1.png" Type="http://schemas.openxmlformats.org/officeDocument/2006/relationships/image"/><Relationship Id="rId3" Target="../media/image12.png" Type="http://schemas.openxmlformats.org/officeDocument/2006/relationships/image"/><Relationship Id="rId4" Target="../media/image13.svg" Type="http://schemas.openxmlformats.org/officeDocument/2006/relationships/image"/><Relationship Id="rId5" Target="../media/image49.png" Type="http://schemas.openxmlformats.org/officeDocument/2006/relationships/image"/><Relationship Id="rId6" Target="../media/image50.svg" Type="http://schemas.openxmlformats.org/officeDocument/2006/relationships/image"/><Relationship Id="rId7" Target="../media/image51.png" Type="http://schemas.openxmlformats.org/officeDocument/2006/relationships/image"/><Relationship Id="rId8" Target="../media/image52.svg" Type="http://schemas.openxmlformats.org/officeDocument/2006/relationships/image"/><Relationship Id="rId9" Target="../media/image53.gif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8.png" Type="http://schemas.openxmlformats.org/officeDocument/2006/relationships/image"/><Relationship Id="rId4" Target="../media/image59.svg" Type="http://schemas.openxmlformats.org/officeDocument/2006/relationships/image"/><Relationship Id="rId5" Target="../media/image12.png" Type="http://schemas.openxmlformats.org/officeDocument/2006/relationships/image"/><Relationship Id="rId6" Target="../media/image13.svg" Type="http://schemas.openxmlformats.org/officeDocument/2006/relationships/image"/><Relationship Id="rId7" Target="../media/image60.png" Type="http://schemas.openxmlformats.org/officeDocument/2006/relationships/image"/><Relationship Id="rId8" Target="../media/image61.svg" Type="http://schemas.openxmlformats.org/officeDocument/2006/relationships/image"/><Relationship Id="rId9" Target="../media/image62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1.svg" Type="http://schemas.openxmlformats.org/officeDocument/2006/relationships/image"/><Relationship Id="rId11" Target="../media/image64.png" Type="http://schemas.openxmlformats.org/officeDocument/2006/relationships/image"/><Relationship Id="rId2" Target="../media/image63.png" Type="http://schemas.openxmlformats.org/officeDocument/2006/relationships/image"/><Relationship Id="rId3" Target="../media/image21.png" Type="http://schemas.openxmlformats.org/officeDocument/2006/relationships/image"/><Relationship Id="rId4" Target="../media/image22.svg" Type="http://schemas.openxmlformats.org/officeDocument/2006/relationships/image"/><Relationship Id="rId5" Target="../media/image12.png" Type="http://schemas.openxmlformats.org/officeDocument/2006/relationships/image"/><Relationship Id="rId6" Target="../media/image13.svg" Type="http://schemas.openxmlformats.org/officeDocument/2006/relationships/image"/><Relationship Id="rId7" Target="../media/image60.png" Type="http://schemas.openxmlformats.org/officeDocument/2006/relationships/image"/><Relationship Id="rId8" Target="../media/image61.svg" Type="http://schemas.openxmlformats.org/officeDocument/2006/relationships/image"/><Relationship Id="rId9" Target="../media/image30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1.svg" Type="http://schemas.openxmlformats.org/officeDocument/2006/relationships/image"/><Relationship Id="rId11" Target="../media/image65.png" Type="http://schemas.openxmlformats.org/officeDocument/2006/relationships/image"/><Relationship Id="rId2" Target="../media/image63.png" Type="http://schemas.openxmlformats.org/officeDocument/2006/relationships/image"/><Relationship Id="rId3" Target="../media/image21.png" Type="http://schemas.openxmlformats.org/officeDocument/2006/relationships/image"/><Relationship Id="rId4" Target="../media/image22.svg" Type="http://schemas.openxmlformats.org/officeDocument/2006/relationships/image"/><Relationship Id="rId5" Target="../media/image12.png" Type="http://schemas.openxmlformats.org/officeDocument/2006/relationships/image"/><Relationship Id="rId6" Target="../media/image13.svg" Type="http://schemas.openxmlformats.org/officeDocument/2006/relationships/image"/><Relationship Id="rId7" Target="../media/image60.png" Type="http://schemas.openxmlformats.org/officeDocument/2006/relationships/image"/><Relationship Id="rId8" Target="../media/image61.svg" Type="http://schemas.openxmlformats.org/officeDocument/2006/relationships/image"/><Relationship Id="rId9" Target="../media/image30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842" t="-90749" r="-5018" b="-1490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296243">
            <a:off x="9054905" y="6831396"/>
            <a:ext cx="3490096" cy="809381"/>
          </a:xfrm>
          <a:custGeom>
            <a:avLst/>
            <a:gdLst/>
            <a:ahLst/>
            <a:cxnLst/>
            <a:rect r="r" b="b" t="t" l="l"/>
            <a:pathLst>
              <a:path h="809381" w="3490096">
                <a:moveTo>
                  <a:pt x="0" y="0"/>
                </a:moveTo>
                <a:lnTo>
                  <a:pt x="3490096" y="0"/>
                </a:lnTo>
                <a:lnTo>
                  <a:pt x="3490096" y="809381"/>
                </a:lnTo>
                <a:lnTo>
                  <a:pt x="0" y="80938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7153379" y="1908647"/>
            <a:ext cx="4693566" cy="1855686"/>
            <a:chOff x="0" y="0"/>
            <a:chExt cx="6258088" cy="2474248"/>
          </a:xfrm>
        </p:grpSpPr>
        <p:sp>
          <p:nvSpPr>
            <p:cNvPr name="Freeform 5" id="5"/>
            <p:cNvSpPr/>
            <p:nvPr/>
          </p:nvSpPr>
          <p:spPr>
            <a:xfrm flipH="false" flipV="false" rot="-588710">
              <a:off x="79468" y="509038"/>
              <a:ext cx="6099151" cy="1456172"/>
            </a:xfrm>
            <a:custGeom>
              <a:avLst/>
              <a:gdLst/>
              <a:ahLst/>
              <a:cxnLst/>
              <a:rect r="r" b="b" t="t" l="l"/>
              <a:pathLst>
                <a:path h="1456172" w="6099151">
                  <a:moveTo>
                    <a:pt x="0" y="0"/>
                  </a:moveTo>
                  <a:lnTo>
                    <a:pt x="6099152" y="0"/>
                  </a:lnTo>
                  <a:lnTo>
                    <a:pt x="6099152" y="1456172"/>
                  </a:lnTo>
                  <a:lnTo>
                    <a:pt x="0" y="14561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6" id="6"/>
            <p:cNvSpPr txBox="true"/>
            <p:nvPr/>
          </p:nvSpPr>
          <p:spPr>
            <a:xfrm rot="-458402">
              <a:off x="990539" y="877357"/>
              <a:ext cx="4421534" cy="73922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616"/>
                </a:lnSpc>
                <a:spcBef>
                  <a:spcPct val="0"/>
                </a:spcBef>
              </a:pPr>
              <a:r>
                <a:rPr lang="en-US" sz="3297">
                  <a:solidFill>
                    <a:srgbClr val="231F20"/>
                  </a:solidFill>
                  <a:latin typeface="Lazydog"/>
                </a:rPr>
                <a:t> Music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2056495" y="6434846"/>
            <a:ext cx="4683232" cy="1732036"/>
            <a:chOff x="0" y="0"/>
            <a:chExt cx="6244309" cy="2309382"/>
          </a:xfrm>
        </p:grpSpPr>
        <p:sp>
          <p:nvSpPr>
            <p:cNvPr name="Freeform 8" id="8"/>
            <p:cNvSpPr/>
            <p:nvPr/>
          </p:nvSpPr>
          <p:spPr>
            <a:xfrm flipH="false" flipV="false" rot="490927">
              <a:off x="72579" y="426605"/>
              <a:ext cx="6099151" cy="1456172"/>
            </a:xfrm>
            <a:custGeom>
              <a:avLst/>
              <a:gdLst/>
              <a:ahLst/>
              <a:cxnLst/>
              <a:rect r="r" b="b" t="t" l="l"/>
              <a:pathLst>
                <a:path h="1456172" w="6099151">
                  <a:moveTo>
                    <a:pt x="0" y="0"/>
                  </a:moveTo>
                  <a:lnTo>
                    <a:pt x="6099151" y="0"/>
                  </a:lnTo>
                  <a:lnTo>
                    <a:pt x="6099151" y="1456172"/>
                  </a:lnTo>
                  <a:lnTo>
                    <a:pt x="0" y="14561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9" id="9"/>
            <p:cNvSpPr txBox="true"/>
            <p:nvPr/>
          </p:nvSpPr>
          <p:spPr>
            <a:xfrm rot="528721">
              <a:off x="601099" y="891331"/>
              <a:ext cx="5052397" cy="5566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500"/>
                </a:lnSpc>
                <a:spcBef>
                  <a:spcPct val="0"/>
                </a:spcBef>
              </a:pPr>
              <a:r>
                <a:rPr lang="en-US" sz="2500">
                  <a:solidFill>
                    <a:srgbClr val="231F20"/>
                  </a:solidFill>
                  <a:latin typeface="Lazydog"/>
                </a:rPr>
                <a:t>Ooad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8855100" y="3511614"/>
            <a:ext cx="8404200" cy="2825448"/>
            <a:chOff x="0" y="0"/>
            <a:chExt cx="11205600" cy="3767265"/>
          </a:xfrm>
        </p:grpSpPr>
        <p:sp>
          <p:nvSpPr>
            <p:cNvPr name="TextBox 11" id="11"/>
            <p:cNvSpPr txBox="true"/>
            <p:nvPr/>
          </p:nvSpPr>
          <p:spPr>
            <a:xfrm rot="-78760">
              <a:off x="7082" y="51715"/>
              <a:ext cx="11176142" cy="8805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599"/>
                </a:lnSpc>
              </a:pPr>
              <a:r>
                <a:rPr lang="en-US" sz="3999">
                  <a:solidFill>
                    <a:srgbClr val="231F20"/>
                  </a:solidFill>
                  <a:latin typeface="Open Sans Bold"/>
                </a:rPr>
                <a:t>ỨNG DỤNG NGHE NHẠC: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-78760">
              <a:off x="13482" y="1374151"/>
              <a:ext cx="11176142" cy="15568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9800"/>
                </a:lnSpc>
              </a:pPr>
              <a:r>
                <a:rPr lang="en-US" sz="7000">
                  <a:solidFill>
                    <a:srgbClr val="231F20"/>
                  </a:solidFill>
                  <a:latin typeface="JetBrains Mono Bold"/>
                </a:rPr>
                <a:t>MUSIC APPP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-78760">
              <a:off x="4502" y="3168116"/>
              <a:ext cx="11197095" cy="4709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750"/>
                </a:lnSpc>
              </a:pPr>
              <a:r>
                <a:rPr lang="en-US" sz="2500" spc="125">
                  <a:solidFill>
                    <a:srgbClr val="231F20"/>
                  </a:solidFill>
                  <a:latin typeface="JetBrains Mono Bold"/>
                </a:rPr>
                <a:t>PROJECT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028700" y="1316198"/>
            <a:ext cx="5977783" cy="3040583"/>
            <a:chOff x="0" y="0"/>
            <a:chExt cx="7970377" cy="4054111"/>
          </a:xfrm>
        </p:grpSpPr>
        <p:sp>
          <p:nvSpPr>
            <p:cNvPr name="Freeform 15" id="15"/>
            <p:cNvSpPr/>
            <p:nvPr/>
          </p:nvSpPr>
          <p:spPr>
            <a:xfrm flipH="false" flipV="false" rot="-2473933">
              <a:off x="1825814" y="791602"/>
              <a:ext cx="2046280" cy="2648127"/>
            </a:xfrm>
            <a:custGeom>
              <a:avLst/>
              <a:gdLst/>
              <a:ahLst/>
              <a:cxnLst/>
              <a:rect r="r" b="b" t="t" l="l"/>
              <a:pathLst>
                <a:path h="2648127" w="2046280">
                  <a:moveTo>
                    <a:pt x="0" y="0"/>
                  </a:moveTo>
                  <a:lnTo>
                    <a:pt x="2046280" y="0"/>
                  </a:lnTo>
                  <a:lnTo>
                    <a:pt x="2046280" y="2648127"/>
                  </a:lnTo>
                  <a:lnTo>
                    <a:pt x="0" y="26481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4227201" y="285786"/>
              <a:ext cx="2443940" cy="2350626"/>
            </a:xfrm>
            <a:custGeom>
              <a:avLst/>
              <a:gdLst/>
              <a:ahLst/>
              <a:cxnLst/>
              <a:rect r="r" b="b" t="t" l="l"/>
              <a:pathLst>
                <a:path h="2350626" w="2443940">
                  <a:moveTo>
                    <a:pt x="0" y="0"/>
                  </a:moveTo>
                  <a:lnTo>
                    <a:pt x="2443940" y="0"/>
                  </a:lnTo>
                  <a:lnTo>
                    <a:pt x="2443940" y="2350626"/>
                  </a:lnTo>
                  <a:lnTo>
                    <a:pt x="0" y="23506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 flipH="false" flipV="false" rot="8918591">
              <a:off x="6849052" y="176187"/>
              <a:ext cx="943415" cy="948589"/>
            </a:xfrm>
            <a:custGeom>
              <a:avLst/>
              <a:gdLst/>
              <a:ahLst/>
              <a:cxnLst/>
              <a:rect r="r" b="b" t="t" l="l"/>
              <a:pathLst>
                <a:path h="948589" w="943415">
                  <a:moveTo>
                    <a:pt x="0" y="0"/>
                  </a:moveTo>
                  <a:lnTo>
                    <a:pt x="943415" y="0"/>
                  </a:lnTo>
                  <a:lnTo>
                    <a:pt x="943415" y="948589"/>
                  </a:lnTo>
                  <a:lnTo>
                    <a:pt x="0" y="9485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 l="-19905" t="0" r="0" b="-19905"/>
              </a:stretch>
            </a:blipFill>
          </p:spPr>
        </p:sp>
        <p:sp>
          <p:nvSpPr>
            <p:cNvPr name="Freeform 18" id="18"/>
            <p:cNvSpPr/>
            <p:nvPr/>
          </p:nvSpPr>
          <p:spPr>
            <a:xfrm flipH="false" flipV="false" rot="611988">
              <a:off x="207445" y="1375757"/>
              <a:ext cx="1998711" cy="2521309"/>
            </a:xfrm>
            <a:custGeom>
              <a:avLst/>
              <a:gdLst/>
              <a:ahLst/>
              <a:cxnLst/>
              <a:rect r="r" b="b" t="t" l="l"/>
              <a:pathLst>
                <a:path h="2521309" w="1998711">
                  <a:moveTo>
                    <a:pt x="0" y="0"/>
                  </a:moveTo>
                  <a:lnTo>
                    <a:pt x="1998711" y="0"/>
                  </a:lnTo>
                  <a:lnTo>
                    <a:pt x="1998711" y="2521310"/>
                  </a:lnTo>
                  <a:lnTo>
                    <a:pt x="0" y="25213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9" id="19"/>
            <p:cNvSpPr/>
            <p:nvPr/>
          </p:nvSpPr>
          <p:spPr>
            <a:xfrm flipH="false" flipV="false" rot="5762763">
              <a:off x="199257" y="744418"/>
              <a:ext cx="943415" cy="948589"/>
            </a:xfrm>
            <a:custGeom>
              <a:avLst/>
              <a:gdLst/>
              <a:ahLst/>
              <a:cxnLst/>
              <a:rect r="r" b="b" t="t" l="l"/>
              <a:pathLst>
                <a:path h="948589" w="943415">
                  <a:moveTo>
                    <a:pt x="0" y="0"/>
                  </a:moveTo>
                  <a:lnTo>
                    <a:pt x="943415" y="0"/>
                  </a:lnTo>
                  <a:lnTo>
                    <a:pt x="943415" y="948590"/>
                  </a:lnTo>
                  <a:lnTo>
                    <a:pt x="0" y="94859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 l="-19905" t="0" r="0" b="-19905"/>
              </a:stretch>
            </a:blip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1028700" y="4035675"/>
            <a:ext cx="4730256" cy="3001118"/>
            <a:chOff x="0" y="0"/>
            <a:chExt cx="6307008" cy="4001491"/>
          </a:xfrm>
        </p:grpSpPr>
        <p:sp>
          <p:nvSpPr>
            <p:cNvPr name="Freeform 21" id="21"/>
            <p:cNvSpPr/>
            <p:nvPr/>
          </p:nvSpPr>
          <p:spPr>
            <a:xfrm flipH="false" flipV="false" rot="611988">
              <a:off x="201371" y="1156529"/>
              <a:ext cx="1940190" cy="2447487"/>
            </a:xfrm>
            <a:custGeom>
              <a:avLst/>
              <a:gdLst/>
              <a:ahLst/>
              <a:cxnLst/>
              <a:rect r="r" b="b" t="t" l="l"/>
              <a:pathLst>
                <a:path h="2447487" w="1940190">
                  <a:moveTo>
                    <a:pt x="0" y="0"/>
                  </a:moveTo>
                  <a:lnTo>
                    <a:pt x="1940190" y="0"/>
                  </a:lnTo>
                  <a:lnTo>
                    <a:pt x="1940190" y="2447487"/>
                  </a:lnTo>
                  <a:lnTo>
                    <a:pt x="0" y="24474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2" id="22"/>
            <p:cNvSpPr/>
            <p:nvPr/>
          </p:nvSpPr>
          <p:spPr>
            <a:xfrm flipH="false" flipV="false" rot="-1864391">
              <a:off x="2227345" y="448523"/>
              <a:ext cx="2372384" cy="2281802"/>
            </a:xfrm>
            <a:custGeom>
              <a:avLst/>
              <a:gdLst/>
              <a:ahLst/>
              <a:cxnLst/>
              <a:rect r="r" b="b" t="t" l="l"/>
              <a:pathLst>
                <a:path h="2281802" w="2372384">
                  <a:moveTo>
                    <a:pt x="0" y="0"/>
                  </a:moveTo>
                  <a:lnTo>
                    <a:pt x="2372383" y="0"/>
                  </a:lnTo>
                  <a:lnTo>
                    <a:pt x="2372383" y="2281802"/>
                  </a:lnTo>
                  <a:lnTo>
                    <a:pt x="0" y="22818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3" id="23"/>
            <p:cNvSpPr/>
            <p:nvPr/>
          </p:nvSpPr>
          <p:spPr>
            <a:xfrm flipH="false" flipV="false" rot="-166251">
              <a:off x="4338681" y="1332680"/>
              <a:ext cx="1909708" cy="2471386"/>
            </a:xfrm>
            <a:custGeom>
              <a:avLst/>
              <a:gdLst/>
              <a:ahLst/>
              <a:cxnLst/>
              <a:rect r="r" b="b" t="t" l="l"/>
              <a:pathLst>
                <a:path h="2471386" w="1909708">
                  <a:moveTo>
                    <a:pt x="0" y="0"/>
                  </a:moveTo>
                  <a:lnTo>
                    <a:pt x="1909707" y="0"/>
                  </a:lnTo>
                  <a:lnTo>
                    <a:pt x="1909707" y="2471386"/>
                  </a:lnTo>
                  <a:lnTo>
                    <a:pt x="0" y="24713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4" id="24"/>
            <p:cNvSpPr/>
            <p:nvPr/>
          </p:nvSpPr>
          <p:spPr>
            <a:xfrm flipH="false" flipV="false" rot="5762763">
              <a:off x="2155637" y="3037241"/>
              <a:ext cx="915793" cy="920815"/>
            </a:xfrm>
            <a:custGeom>
              <a:avLst/>
              <a:gdLst/>
              <a:ahLst/>
              <a:cxnLst/>
              <a:rect r="r" b="b" t="t" l="l"/>
              <a:pathLst>
                <a:path h="920815" w="915793">
                  <a:moveTo>
                    <a:pt x="0" y="0"/>
                  </a:moveTo>
                  <a:lnTo>
                    <a:pt x="915793" y="0"/>
                  </a:lnTo>
                  <a:lnTo>
                    <a:pt x="915793" y="920815"/>
                  </a:lnTo>
                  <a:lnTo>
                    <a:pt x="0" y="9208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 l="-19905" t="0" r="0" b="-19905"/>
              </a:stretch>
            </a:blipFill>
          </p:spPr>
        </p:sp>
        <p:sp>
          <p:nvSpPr>
            <p:cNvPr name="Freeform 25" id="25"/>
            <p:cNvSpPr/>
            <p:nvPr/>
          </p:nvSpPr>
          <p:spPr>
            <a:xfrm flipH="false" flipV="false" rot="10584393">
              <a:off x="4560480" y="298646"/>
              <a:ext cx="915793" cy="920815"/>
            </a:xfrm>
            <a:custGeom>
              <a:avLst/>
              <a:gdLst/>
              <a:ahLst/>
              <a:cxnLst/>
              <a:rect r="r" b="b" t="t" l="l"/>
              <a:pathLst>
                <a:path h="920815" w="915793">
                  <a:moveTo>
                    <a:pt x="0" y="0"/>
                  </a:moveTo>
                  <a:lnTo>
                    <a:pt x="915792" y="0"/>
                  </a:lnTo>
                  <a:lnTo>
                    <a:pt x="915792" y="920815"/>
                  </a:lnTo>
                  <a:lnTo>
                    <a:pt x="0" y="9208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 l="-19905" t="0" r="0" b="-19905"/>
              </a:stretch>
            </a:blipFill>
          </p:spPr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842" t="-90749" r="-5018" b="-1490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9951490">
            <a:off x="3269105" y="7617970"/>
            <a:ext cx="1067645" cy="1073500"/>
          </a:xfrm>
          <a:custGeom>
            <a:avLst/>
            <a:gdLst/>
            <a:ahLst/>
            <a:cxnLst/>
            <a:rect r="r" b="b" t="t" l="l"/>
            <a:pathLst>
              <a:path h="1073500" w="1067645">
                <a:moveTo>
                  <a:pt x="0" y="0"/>
                </a:moveTo>
                <a:lnTo>
                  <a:pt x="1067644" y="0"/>
                </a:lnTo>
                <a:lnTo>
                  <a:pt x="1067644" y="1073500"/>
                </a:lnTo>
                <a:lnTo>
                  <a:pt x="0" y="10735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19905" t="0" r="0" b="-19905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10630910">
            <a:off x="9630010" y="1372279"/>
            <a:ext cx="836931" cy="547151"/>
          </a:xfrm>
          <a:custGeom>
            <a:avLst/>
            <a:gdLst/>
            <a:ahLst/>
            <a:cxnLst/>
            <a:rect r="r" b="b" t="t" l="l"/>
            <a:pathLst>
              <a:path h="547151" w="836931">
                <a:moveTo>
                  <a:pt x="0" y="0"/>
                </a:moveTo>
                <a:lnTo>
                  <a:pt x="836931" y="0"/>
                </a:lnTo>
                <a:lnTo>
                  <a:pt x="836931" y="547151"/>
                </a:lnTo>
                <a:lnTo>
                  <a:pt x="0" y="54715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25392" t="-96198" r="-27566" b="-39053"/>
            </a:stretch>
          </a:blipFill>
        </p:spPr>
      </p:sp>
      <p:grpSp>
        <p:nvGrpSpPr>
          <p:cNvPr name="Group 5" id="5"/>
          <p:cNvGrpSpPr/>
          <p:nvPr/>
        </p:nvGrpSpPr>
        <p:grpSpPr>
          <a:xfrm rot="-1735861">
            <a:off x="4570" y="704619"/>
            <a:ext cx="4600122" cy="1205611"/>
            <a:chOff x="0" y="0"/>
            <a:chExt cx="6133496" cy="1607481"/>
          </a:xfrm>
        </p:grpSpPr>
        <p:sp>
          <p:nvSpPr>
            <p:cNvPr name="Freeform 6" id="6"/>
            <p:cNvSpPr/>
            <p:nvPr/>
          </p:nvSpPr>
          <p:spPr>
            <a:xfrm flipH="false" flipV="false" rot="85547">
              <a:off x="17172" y="75655"/>
              <a:ext cx="6099151" cy="1456172"/>
            </a:xfrm>
            <a:custGeom>
              <a:avLst/>
              <a:gdLst/>
              <a:ahLst/>
              <a:cxnLst/>
              <a:rect r="r" b="b" t="t" l="l"/>
              <a:pathLst>
                <a:path h="1456172" w="6099151">
                  <a:moveTo>
                    <a:pt x="0" y="0"/>
                  </a:moveTo>
                  <a:lnTo>
                    <a:pt x="6099152" y="0"/>
                  </a:lnTo>
                  <a:lnTo>
                    <a:pt x="6099152" y="1456172"/>
                  </a:lnTo>
                  <a:lnTo>
                    <a:pt x="0" y="14561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7" id="7"/>
            <p:cNvSpPr txBox="true"/>
            <p:nvPr/>
          </p:nvSpPr>
          <p:spPr>
            <a:xfrm rot="74851">
              <a:off x="912952" y="419361"/>
              <a:ext cx="4421534" cy="7391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620"/>
                </a:lnSpc>
                <a:spcBef>
                  <a:spcPct val="0"/>
                </a:spcBef>
              </a:pPr>
              <a:r>
                <a:rPr lang="en-US" sz="3300">
                  <a:solidFill>
                    <a:srgbClr val="231F20"/>
                  </a:solidFill>
                  <a:latin typeface="Lazydog"/>
                </a:rPr>
                <a:t>package</a:t>
              </a: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-9951490">
            <a:off x="8741445" y="1760013"/>
            <a:ext cx="1067645" cy="1073500"/>
          </a:xfrm>
          <a:custGeom>
            <a:avLst/>
            <a:gdLst/>
            <a:ahLst/>
            <a:cxnLst/>
            <a:rect r="r" b="b" t="t" l="l"/>
            <a:pathLst>
              <a:path h="1073500" w="1067645">
                <a:moveTo>
                  <a:pt x="0" y="0"/>
                </a:moveTo>
                <a:lnTo>
                  <a:pt x="1067644" y="0"/>
                </a:lnTo>
                <a:lnTo>
                  <a:pt x="1067644" y="1073500"/>
                </a:lnTo>
                <a:lnTo>
                  <a:pt x="0" y="10735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19905" t="0" r="0" b="-19905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9670171">
            <a:off x="4505870" y="8560566"/>
            <a:ext cx="836931" cy="547151"/>
          </a:xfrm>
          <a:custGeom>
            <a:avLst/>
            <a:gdLst/>
            <a:ahLst/>
            <a:cxnLst/>
            <a:rect r="r" b="b" t="t" l="l"/>
            <a:pathLst>
              <a:path h="547151" w="836931">
                <a:moveTo>
                  <a:pt x="0" y="0"/>
                </a:moveTo>
                <a:lnTo>
                  <a:pt x="836931" y="0"/>
                </a:lnTo>
                <a:lnTo>
                  <a:pt x="836931" y="547151"/>
                </a:lnTo>
                <a:lnTo>
                  <a:pt x="0" y="54715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25392" t="-96198" r="-27566" b="-39053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9951490">
            <a:off x="7391314" y="1815414"/>
            <a:ext cx="836931" cy="547151"/>
          </a:xfrm>
          <a:custGeom>
            <a:avLst/>
            <a:gdLst/>
            <a:ahLst/>
            <a:cxnLst/>
            <a:rect r="r" b="b" t="t" l="l"/>
            <a:pathLst>
              <a:path h="547151" w="836931">
                <a:moveTo>
                  <a:pt x="0" y="0"/>
                </a:moveTo>
                <a:lnTo>
                  <a:pt x="836931" y="0"/>
                </a:lnTo>
                <a:lnTo>
                  <a:pt x="836931" y="547151"/>
                </a:lnTo>
                <a:lnTo>
                  <a:pt x="0" y="54715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25392" t="-96198" r="-27566" b="-39053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10630910">
            <a:off x="1999467" y="7587325"/>
            <a:ext cx="836931" cy="547151"/>
          </a:xfrm>
          <a:custGeom>
            <a:avLst/>
            <a:gdLst/>
            <a:ahLst/>
            <a:cxnLst/>
            <a:rect r="r" b="b" t="t" l="l"/>
            <a:pathLst>
              <a:path h="547151" w="836931">
                <a:moveTo>
                  <a:pt x="0" y="0"/>
                </a:moveTo>
                <a:lnTo>
                  <a:pt x="836931" y="0"/>
                </a:lnTo>
                <a:lnTo>
                  <a:pt x="836931" y="547151"/>
                </a:lnTo>
                <a:lnTo>
                  <a:pt x="0" y="54715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25392" t="-96198" r="-27566" b="-39053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10299400">
            <a:off x="11792203" y="4346057"/>
            <a:ext cx="1103191" cy="721221"/>
          </a:xfrm>
          <a:custGeom>
            <a:avLst/>
            <a:gdLst/>
            <a:ahLst/>
            <a:cxnLst/>
            <a:rect r="r" b="b" t="t" l="l"/>
            <a:pathLst>
              <a:path h="721221" w="1103191">
                <a:moveTo>
                  <a:pt x="0" y="0"/>
                </a:moveTo>
                <a:lnTo>
                  <a:pt x="1103191" y="0"/>
                </a:lnTo>
                <a:lnTo>
                  <a:pt x="1103191" y="721221"/>
                </a:lnTo>
                <a:lnTo>
                  <a:pt x="0" y="72122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25392" t="-96198" r="-27566" b="-39053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14712838" y="4048269"/>
            <a:ext cx="1727466" cy="1316797"/>
            <a:chOff x="0" y="0"/>
            <a:chExt cx="2303287" cy="1755730"/>
          </a:xfrm>
        </p:grpSpPr>
        <p:sp>
          <p:nvSpPr>
            <p:cNvPr name="Freeform 14" id="14"/>
            <p:cNvSpPr/>
            <p:nvPr/>
          </p:nvSpPr>
          <p:spPr>
            <a:xfrm flipH="false" flipV="false" rot="10299400">
              <a:off x="61984" y="680402"/>
              <a:ext cx="1470921" cy="961628"/>
            </a:xfrm>
            <a:custGeom>
              <a:avLst/>
              <a:gdLst/>
              <a:ahLst/>
              <a:cxnLst/>
              <a:rect r="r" b="b" t="t" l="l"/>
              <a:pathLst>
                <a:path h="961628" w="1470921">
                  <a:moveTo>
                    <a:pt x="0" y="0"/>
                  </a:moveTo>
                  <a:lnTo>
                    <a:pt x="1470922" y="0"/>
                  </a:lnTo>
                  <a:lnTo>
                    <a:pt x="1470922" y="961628"/>
                  </a:lnTo>
                  <a:lnTo>
                    <a:pt x="0" y="9616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-25392" t="-96198" r="-27566" b="-39053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false" flipV="false" rot="7242110">
              <a:off x="778901" y="397051"/>
              <a:ext cx="1470921" cy="961628"/>
            </a:xfrm>
            <a:custGeom>
              <a:avLst/>
              <a:gdLst/>
              <a:ahLst/>
              <a:cxnLst/>
              <a:rect r="r" b="b" t="t" l="l"/>
              <a:pathLst>
                <a:path h="961628" w="1470921">
                  <a:moveTo>
                    <a:pt x="0" y="0"/>
                  </a:moveTo>
                  <a:lnTo>
                    <a:pt x="1470922" y="0"/>
                  </a:lnTo>
                  <a:lnTo>
                    <a:pt x="1470922" y="961628"/>
                  </a:lnTo>
                  <a:lnTo>
                    <a:pt x="0" y="9616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-25392" t="-96198" r="-27566" b="-39053"/>
              </a:stretch>
            </a:blipFill>
          </p:spPr>
        </p:sp>
      </p:grpSp>
      <p:sp>
        <p:nvSpPr>
          <p:cNvPr name="Freeform 16" id="16"/>
          <p:cNvSpPr/>
          <p:nvPr/>
        </p:nvSpPr>
        <p:spPr>
          <a:xfrm flipH="false" flipV="false" rot="0">
            <a:off x="6397920" y="111693"/>
            <a:ext cx="11890080" cy="10506747"/>
          </a:xfrm>
          <a:custGeom>
            <a:avLst/>
            <a:gdLst/>
            <a:ahLst/>
            <a:cxnLst/>
            <a:rect r="r" b="b" t="t" l="l"/>
            <a:pathLst>
              <a:path h="10506747" w="11890080">
                <a:moveTo>
                  <a:pt x="0" y="0"/>
                </a:moveTo>
                <a:lnTo>
                  <a:pt x="11890080" y="0"/>
                </a:lnTo>
                <a:lnTo>
                  <a:pt x="11890080" y="10506746"/>
                </a:lnTo>
                <a:lnTo>
                  <a:pt x="0" y="1050674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842" t="-90749" r="-5018" b="-14905"/>
            </a:stretch>
          </a:blipFill>
        </p:spPr>
      </p:sp>
      <p:grpSp>
        <p:nvGrpSpPr>
          <p:cNvPr name="Group 3" id="3"/>
          <p:cNvGrpSpPr/>
          <p:nvPr/>
        </p:nvGrpSpPr>
        <p:grpSpPr>
          <a:xfrm rot="-475026">
            <a:off x="271176" y="582795"/>
            <a:ext cx="4600122" cy="1205611"/>
            <a:chOff x="0" y="0"/>
            <a:chExt cx="6133496" cy="1607481"/>
          </a:xfrm>
        </p:grpSpPr>
        <p:sp>
          <p:nvSpPr>
            <p:cNvPr name="Freeform 4" id="4"/>
            <p:cNvSpPr/>
            <p:nvPr/>
          </p:nvSpPr>
          <p:spPr>
            <a:xfrm flipH="false" flipV="false" rot="85547">
              <a:off x="17172" y="75655"/>
              <a:ext cx="6099151" cy="1456172"/>
            </a:xfrm>
            <a:custGeom>
              <a:avLst/>
              <a:gdLst/>
              <a:ahLst/>
              <a:cxnLst/>
              <a:rect r="r" b="b" t="t" l="l"/>
              <a:pathLst>
                <a:path h="1456172" w="6099151">
                  <a:moveTo>
                    <a:pt x="0" y="0"/>
                  </a:moveTo>
                  <a:lnTo>
                    <a:pt x="6099152" y="0"/>
                  </a:lnTo>
                  <a:lnTo>
                    <a:pt x="6099152" y="1456172"/>
                  </a:lnTo>
                  <a:lnTo>
                    <a:pt x="0" y="14561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5" id="5"/>
            <p:cNvSpPr txBox="true"/>
            <p:nvPr/>
          </p:nvSpPr>
          <p:spPr>
            <a:xfrm rot="74851">
              <a:off x="912952" y="419361"/>
              <a:ext cx="4421534" cy="7391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620"/>
                </a:lnSpc>
                <a:spcBef>
                  <a:spcPct val="0"/>
                </a:spcBef>
              </a:pPr>
              <a:r>
                <a:rPr lang="en-US" sz="3300">
                  <a:solidFill>
                    <a:srgbClr val="231F20"/>
                  </a:solidFill>
                  <a:latin typeface="Lazydog"/>
                </a:rPr>
                <a:t>database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8056016" y="1185600"/>
            <a:ext cx="3142730" cy="1595635"/>
            <a:chOff x="0" y="0"/>
            <a:chExt cx="4190307" cy="2127514"/>
          </a:xfrm>
        </p:grpSpPr>
        <p:sp>
          <p:nvSpPr>
            <p:cNvPr name="Freeform 7" id="7"/>
            <p:cNvSpPr/>
            <p:nvPr/>
          </p:nvSpPr>
          <p:spPr>
            <a:xfrm flipH="false" flipV="false" rot="10630910">
              <a:off x="3057140" y="26991"/>
              <a:ext cx="1115908" cy="729534"/>
            </a:xfrm>
            <a:custGeom>
              <a:avLst/>
              <a:gdLst/>
              <a:ahLst/>
              <a:cxnLst/>
              <a:rect r="r" b="b" t="t" l="l"/>
              <a:pathLst>
                <a:path h="729534" w="1115908">
                  <a:moveTo>
                    <a:pt x="0" y="0"/>
                  </a:moveTo>
                  <a:lnTo>
                    <a:pt x="1115908" y="0"/>
                  </a:lnTo>
                  <a:lnTo>
                    <a:pt x="1115908" y="729535"/>
                  </a:lnTo>
                  <a:lnTo>
                    <a:pt x="0" y="7295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-25392" t="-96198" r="-27566" b="-39053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-9951490">
              <a:off x="1872385" y="543970"/>
              <a:ext cx="1423526" cy="1431333"/>
            </a:xfrm>
            <a:custGeom>
              <a:avLst/>
              <a:gdLst/>
              <a:ahLst/>
              <a:cxnLst/>
              <a:rect r="r" b="b" t="t" l="l"/>
              <a:pathLst>
                <a:path h="1431333" w="1423526">
                  <a:moveTo>
                    <a:pt x="0" y="0"/>
                  </a:moveTo>
                  <a:lnTo>
                    <a:pt x="1423526" y="0"/>
                  </a:lnTo>
                  <a:lnTo>
                    <a:pt x="1423526" y="1431333"/>
                  </a:lnTo>
                  <a:lnTo>
                    <a:pt x="0" y="14313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-19905" t="0" r="0" b="-19905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-9951490">
              <a:off x="72212" y="617838"/>
              <a:ext cx="1115908" cy="729534"/>
            </a:xfrm>
            <a:custGeom>
              <a:avLst/>
              <a:gdLst/>
              <a:ahLst/>
              <a:cxnLst/>
              <a:rect r="r" b="b" t="t" l="l"/>
              <a:pathLst>
                <a:path h="729534" w="1115908">
                  <a:moveTo>
                    <a:pt x="0" y="0"/>
                  </a:moveTo>
                  <a:lnTo>
                    <a:pt x="1115908" y="0"/>
                  </a:lnTo>
                  <a:lnTo>
                    <a:pt x="1115908" y="729535"/>
                  </a:lnTo>
                  <a:lnTo>
                    <a:pt x="0" y="7295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-25392" t="-96198" r="-27566" b="-39053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3125732" y="7415702"/>
            <a:ext cx="3422183" cy="1724331"/>
            <a:chOff x="0" y="0"/>
            <a:chExt cx="4562911" cy="2299108"/>
          </a:xfrm>
        </p:grpSpPr>
        <p:sp>
          <p:nvSpPr>
            <p:cNvPr name="Freeform 11" id="11"/>
            <p:cNvSpPr/>
            <p:nvPr/>
          </p:nvSpPr>
          <p:spPr>
            <a:xfrm flipH="false" flipV="false" rot="-9951490">
              <a:off x="1710110" y="152211"/>
              <a:ext cx="1423526" cy="1431333"/>
            </a:xfrm>
            <a:custGeom>
              <a:avLst/>
              <a:gdLst/>
              <a:ahLst/>
              <a:cxnLst/>
              <a:rect r="r" b="b" t="t" l="l"/>
              <a:pathLst>
                <a:path h="1431333" w="1423526">
                  <a:moveTo>
                    <a:pt x="0" y="0"/>
                  </a:moveTo>
                  <a:lnTo>
                    <a:pt x="1423526" y="0"/>
                  </a:lnTo>
                  <a:lnTo>
                    <a:pt x="1423526" y="1431333"/>
                  </a:lnTo>
                  <a:lnTo>
                    <a:pt x="0" y="14313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-19905" t="0" r="0" b="-19905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9670171">
              <a:off x="3359131" y="1409007"/>
              <a:ext cx="1115908" cy="729534"/>
            </a:xfrm>
            <a:custGeom>
              <a:avLst/>
              <a:gdLst/>
              <a:ahLst/>
              <a:cxnLst/>
              <a:rect r="r" b="b" t="t" l="l"/>
              <a:pathLst>
                <a:path h="729534" w="1115908">
                  <a:moveTo>
                    <a:pt x="0" y="0"/>
                  </a:moveTo>
                  <a:lnTo>
                    <a:pt x="1115907" y="0"/>
                  </a:lnTo>
                  <a:lnTo>
                    <a:pt x="1115907" y="729534"/>
                  </a:lnTo>
                  <a:lnTo>
                    <a:pt x="0" y="7295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-25392" t="-96198" r="-27566" b="-39053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10630910">
              <a:off x="17259" y="111352"/>
              <a:ext cx="1115908" cy="729534"/>
            </a:xfrm>
            <a:custGeom>
              <a:avLst/>
              <a:gdLst/>
              <a:ahLst/>
              <a:cxnLst/>
              <a:rect r="r" b="b" t="t" l="l"/>
              <a:pathLst>
                <a:path h="729534" w="1115908">
                  <a:moveTo>
                    <a:pt x="0" y="0"/>
                  </a:moveTo>
                  <a:lnTo>
                    <a:pt x="1115908" y="0"/>
                  </a:lnTo>
                  <a:lnTo>
                    <a:pt x="1115908" y="729534"/>
                  </a:lnTo>
                  <a:lnTo>
                    <a:pt x="0" y="7295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-25392" t="-96198" r="-27566" b="-39053"/>
              </a:stretch>
            </a:blip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3525375" y="5950766"/>
            <a:ext cx="2325549" cy="1316797"/>
            <a:chOff x="0" y="0"/>
            <a:chExt cx="3100732" cy="1755730"/>
          </a:xfrm>
        </p:grpSpPr>
        <p:sp>
          <p:nvSpPr>
            <p:cNvPr name="Freeform 15" id="15"/>
            <p:cNvSpPr/>
            <p:nvPr/>
          </p:nvSpPr>
          <p:spPr>
            <a:xfrm flipH="false" flipV="false" rot="10299400">
              <a:off x="61984" y="544403"/>
              <a:ext cx="1470921" cy="961628"/>
            </a:xfrm>
            <a:custGeom>
              <a:avLst/>
              <a:gdLst/>
              <a:ahLst/>
              <a:cxnLst/>
              <a:rect r="r" b="b" t="t" l="l"/>
              <a:pathLst>
                <a:path h="961628" w="1470921">
                  <a:moveTo>
                    <a:pt x="0" y="0"/>
                  </a:moveTo>
                  <a:lnTo>
                    <a:pt x="1470922" y="0"/>
                  </a:lnTo>
                  <a:lnTo>
                    <a:pt x="1470922" y="961628"/>
                  </a:lnTo>
                  <a:lnTo>
                    <a:pt x="0" y="9616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-25392" t="-96198" r="-27566" b="-39053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false" flipV="false" rot="10299400">
              <a:off x="859429" y="680402"/>
              <a:ext cx="1470921" cy="961628"/>
            </a:xfrm>
            <a:custGeom>
              <a:avLst/>
              <a:gdLst/>
              <a:ahLst/>
              <a:cxnLst/>
              <a:rect r="r" b="b" t="t" l="l"/>
              <a:pathLst>
                <a:path h="961628" w="1470921">
                  <a:moveTo>
                    <a:pt x="0" y="0"/>
                  </a:moveTo>
                  <a:lnTo>
                    <a:pt x="1470922" y="0"/>
                  </a:lnTo>
                  <a:lnTo>
                    <a:pt x="1470922" y="961628"/>
                  </a:lnTo>
                  <a:lnTo>
                    <a:pt x="0" y="9616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-25392" t="-96198" r="-27566" b="-39053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 flipH="false" flipV="false" rot="7242110">
              <a:off x="1576346" y="397051"/>
              <a:ext cx="1470921" cy="961628"/>
            </a:xfrm>
            <a:custGeom>
              <a:avLst/>
              <a:gdLst/>
              <a:ahLst/>
              <a:cxnLst/>
              <a:rect r="r" b="b" t="t" l="l"/>
              <a:pathLst>
                <a:path h="961628" w="1470921">
                  <a:moveTo>
                    <a:pt x="0" y="0"/>
                  </a:moveTo>
                  <a:lnTo>
                    <a:pt x="1470922" y="0"/>
                  </a:lnTo>
                  <a:lnTo>
                    <a:pt x="1470922" y="961628"/>
                  </a:lnTo>
                  <a:lnTo>
                    <a:pt x="0" y="9616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-25392" t="-96198" r="-27566" b="-39053"/>
              </a:stretch>
            </a:blipFill>
          </p:spPr>
        </p:sp>
      </p:grpSp>
      <p:sp>
        <p:nvSpPr>
          <p:cNvPr name="Freeform 18" id="18"/>
          <p:cNvSpPr/>
          <p:nvPr/>
        </p:nvSpPr>
        <p:spPr>
          <a:xfrm flipH="false" flipV="false" rot="0">
            <a:off x="5376848" y="1791467"/>
            <a:ext cx="12911152" cy="8318597"/>
          </a:xfrm>
          <a:custGeom>
            <a:avLst/>
            <a:gdLst/>
            <a:ahLst/>
            <a:cxnLst/>
            <a:rect r="r" b="b" t="t" l="l"/>
            <a:pathLst>
              <a:path h="8318597" w="12911152">
                <a:moveTo>
                  <a:pt x="0" y="0"/>
                </a:moveTo>
                <a:lnTo>
                  <a:pt x="12911152" y="0"/>
                </a:lnTo>
                <a:lnTo>
                  <a:pt x="12911152" y="8318597"/>
                </a:lnTo>
                <a:lnTo>
                  <a:pt x="0" y="831859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-24974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-78760">
            <a:off x="214976" y="2040757"/>
            <a:ext cx="5011510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3200">
                <a:solidFill>
                  <a:srgbClr val="231F20"/>
                </a:solidFill>
                <a:latin typeface="JetBrains Mono Bold"/>
              </a:rPr>
              <a:t>OBJECT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842" t="-90749" r="-5018" b="-14905"/>
            </a:stretch>
          </a:blipFill>
        </p:spPr>
      </p:sp>
      <p:sp>
        <p:nvSpPr>
          <p:cNvPr name="TextBox 3" id="3"/>
          <p:cNvSpPr txBox="true"/>
          <p:nvPr/>
        </p:nvSpPr>
        <p:spPr>
          <a:xfrm rot="-78760">
            <a:off x="5019111" y="4467237"/>
            <a:ext cx="8382107" cy="1203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800"/>
              </a:lnSpc>
            </a:pPr>
            <a:r>
              <a:rPr lang="en-US" sz="7000">
                <a:solidFill>
                  <a:srgbClr val="231F20"/>
                </a:solidFill>
                <a:latin typeface="Open Sans Bold"/>
              </a:rPr>
              <a:t>CÁC LỚP THIẾT KẾ</a:t>
            </a:r>
          </a:p>
        </p:txBody>
      </p:sp>
      <p:grpSp>
        <p:nvGrpSpPr>
          <p:cNvPr name="Group 4" id="4"/>
          <p:cNvGrpSpPr/>
          <p:nvPr/>
        </p:nvGrpSpPr>
        <p:grpSpPr>
          <a:xfrm rot="171842">
            <a:off x="6541227" y="2803622"/>
            <a:ext cx="4693566" cy="1855686"/>
            <a:chOff x="0" y="0"/>
            <a:chExt cx="6258088" cy="2474248"/>
          </a:xfrm>
        </p:grpSpPr>
        <p:sp>
          <p:nvSpPr>
            <p:cNvPr name="Freeform 5" id="5"/>
            <p:cNvSpPr/>
            <p:nvPr/>
          </p:nvSpPr>
          <p:spPr>
            <a:xfrm flipH="false" flipV="false" rot="-588710">
              <a:off x="79468" y="509038"/>
              <a:ext cx="6099151" cy="1456172"/>
            </a:xfrm>
            <a:custGeom>
              <a:avLst/>
              <a:gdLst/>
              <a:ahLst/>
              <a:cxnLst/>
              <a:rect r="r" b="b" t="t" l="l"/>
              <a:pathLst>
                <a:path h="1456172" w="6099151">
                  <a:moveTo>
                    <a:pt x="0" y="0"/>
                  </a:moveTo>
                  <a:lnTo>
                    <a:pt x="6099152" y="0"/>
                  </a:lnTo>
                  <a:lnTo>
                    <a:pt x="6099152" y="1456172"/>
                  </a:lnTo>
                  <a:lnTo>
                    <a:pt x="0" y="14561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6" id="6"/>
            <p:cNvSpPr txBox="true"/>
            <p:nvPr/>
          </p:nvSpPr>
          <p:spPr>
            <a:xfrm rot="-458402">
              <a:off x="999334" y="762109"/>
              <a:ext cx="4421534" cy="9080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600"/>
                </a:lnSpc>
                <a:spcBef>
                  <a:spcPct val="0"/>
                </a:spcBef>
              </a:pPr>
              <a:r>
                <a:rPr lang="en-US" sz="4000">
                  <a:solidFill>
                    <a:srgbClr val="231F20"/>
                  </a:solidFill>
                  <a:latin typeface="Lazydog"/>
                </a:rPr>
                <a:t>Part 3.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6746763" y="5772771"/>
            <a:ext cx="4794475" cy="456344"/>
            <a:chOff x="0" y="0"/>
            <a:chExt cx="6392633" cy="608459"/>
          </a:xfrm>
        </p:grpSpPr>
        <p:sp>
          <p:nvSpPr>
            <p:cNvPr name="AutoShape 8" id="8"/>
            <p:cNvSpPr/>
            <p:nvPr/>
          </p:nvSpPr>
          <p:spPr>
            <a:xfrm rot="-231254">
              <a:off x="-2540" y="214864"/>
              <a:ext cx="6397712" cy="0"/>
            </a:xfrm>
            <a:prstGeom prst="line">
              <a:avLst/>
            </a:prstGeom>
            <a:ln cap="rnd" w="1397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9" id="9"/>
            <p:cNvSpPr/>
            <p:nvPr/>
          </p:nvSpPr>
          <p:spPr>
            <a:xfrm rot="189124">
              <a:off x="476051" y="338852"/>
              <a:ext cx="4728890" cy="0"/>
            </a:xfrm>
            <a:prstGeom prst="line">
              <a:avLst/>
            </a:prstGeom>
            <a:ln cap="rnd" w="1397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</p:grpSp>
      <p:grpSp>
        <p:nvGrpSpPr>
          <p:cNvPr name="Group 10" id="10"/>
          <p:cNvGrpSpPr/>
          <p:nvPr/>
        </p:nvGrpSpPr>
        <p:grpSpPr>
          <a:xfrm rot="0">
            <a:off x="1762924" y="1791230"/>
            <a:ext cx="4147427" cy="5026005"/>
            <a:chOff x="0" y="0"/>
            <a:chExt cx="5529903" cy="6701339"/>
          </a:xfrm>
        </p:grpSpPr>
        <p:sp>
          <p:nvSpPr>
            <p:cNvPr name="Freeform 11" id="11"/>
            <p:cNvSpPr/>
            <p:nvPr/>
          </p:nvSpPr>
          <p:spPr>
            <a:xfrm flipH="false" flipV="false" rot="-9951490">
              <a:off x="175911" y="4884030"/>
              <a:ext cx="1633669" cy="1642629"/>
            </a:xfrm>
            <a:custGeom>
              <a:avLst/>
              <a:gdLst/>
              <a:ahLst/>
              <a:cxnLst/>
              <a:rect r="r" b="b" t="t" l="l"/>
              <a:pathLst>
                <a:path h="1642629" w="1633669">
                  <a:moveTo>
                    <a:pt x="0" y="0"/>
                  </a:moveTo>
                  <a:lnTo>
                    <a:pt x="1633669" y="0"/>
                  </a:lnTo>
                  <a:lnTo>
                    <a:pt x="1633669" y="1642629"/>
                  </a:lnTo>
                  <a:lnTo>
                    <a:pt x="0" y="16426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-19905" t="0" r="0" b="-19905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-4781005">
              <a:off x="2985787" y="4813"/>
              <a:ext cx="849126" cy="1005918"/>
            </a:xfrm>
            <a:custGeom>
              <a:avLst/>
              <a:gdLst/>
              <a:ahLst/>
              <a:cxnLst/>
              <a:rect r="r" b="b" t="t" l="l"/>
              <a:pathLst>
                <a:path h="1005918" w="849126">
                  <a:moveTo>
                    <a:pt x="0" y="0"/>
                  </a:moveTo>
                  <a:lnTo>
                    <a:pt x="849126" y="0"/>
                  </a:lnTo>
                  <a:lnTo>
                    <a:pt x="849126" y="1005918"/>
                  </a:lnTo>
                  <a:lnTo>
                    <a:pt x="0" y="10059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-130690" t="0" r="0" b="-9580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-9951490">
              <a:off x="1480534" y="596875"/>
              <a:ext cx="1368235" cy="811856"/>
            </a:xfrm>
            <a:custGeom>
              <a:avLst/>
              <a:gdLst/>
              <a:ahLst/>
              <a:cxnLst/>
              <a:rect r="r" b="b" t="t" l="l"/>
              <a:pathLst>
                <a:path h="811856" w="1368235">
                  <a:moveTo>
                    <a:pt x="0" y="0"/>
                  </a:moveTo>
                  <a:lnTo>
                    <a:pt x="1368234" y="0"/>
                  </a:lnTo>
                  <a:lnTo>
                    <a:pt x="1368234" y="811856"/>
                  </a:lnTo>
                  <a:lnTo>
                    <a:pt x="0" y="8118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-23766" t="-102330" r="-19399" b="-40273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0" y="1563574"/>
              <a:ext cx="4306188" cy="4141770"/>
            </a:xfrm>
            <a:custGeom>
              <a:avLst/>
              <a:gdLst/>
              <a:ahLst/>
              <a:cxnLst/>
              <a:rect r="r" b="b" t="t" l="l"/>
              <a:pathLst>
                <a:path h="4141770" w="4306188">
                  <a:moveTo>
                    <a:pt x="0" y="0"/>
                  </a:moveTo>
                  <a:lnTo>
                    <a:pt x="4306188" y="0"/>
                  </a:lnTo>
                  <a:lnTo>
                    <a:pt x="4306188" y="4141770"/>
                  </a:lnTo>
                  <a:lnTo>
                    <a:pt x="0" y="41417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false" flipV="false" rot="-9951490">
              <a:off x="4077438" y="1648682"/>
              <a:ext cx="1364187" cy="891849"/>
            </a:xfrm>
            <a:custGeom>
              <a:avLst/>
              <a:gdLst/>
              <a:ahLst/>
              <a:cxnLst/>
              <a:rect r="r" b="b" t="t" l="l"/>
              <a:pathLst>
                <a:path h="891849" w="1364187">
                  <a:moveTo>
                    <a:pt x="0" y="0"/>
                  </a:moveTo>
                  <a:lnTo>
                    <a:pt x="1364187" y="0"/>
                  </a:lnTo>
                  <a:lnTo>
                    <a:pt x="1364187" y="891849"/>
                  </a:lnTo>
                  <a:lnTo>
                    <a:pt x="0" y="8918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-25392" t="-96198" r="-27566" b="-39053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false" flipV="false" rot="7879849">
              <a:off x="3482843" y="943438"/>
              <a:ext cx="1368235" cy="811856"/>
            </a:xfrm>
            <a:custGeom>
              <a:avLst/>
              <a:gdLst/>
              <a:ahLst/>
              <a:cxnLst/>
              <a:rect r="r" b="b" t="t" l="l"/>
              <a:pathLst>
                <a:path h="811856" w="1368235">
                  <a:moveTo>
                    <a:pt x="0" y="0"/>
                  </a:moveTo>
                  <a:lnTo>
                    <a:pt x="1368234" y="0"/>
                  </a:lnTo>
                  <a:lnTo>
                    <a:pt x="1368234" y="811856"/>
                  </a:lnTo>
                  <a:lnTo>
                    <a:pt x="0" y="8118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-23766" t="-102330" r="-19399" b="-40273"/>
              </a:stretch>
            </a:blip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12484728" y="2712829"/>
            <a:ext cx="4430911" cy="5011848"/>
            <a:chOff x="0" y="0"/>
            <a:chExt cx="5907881" cy="6682465"/>
          </a:xfrm>
        </p:grpSpPr>
        <p:sp>
          <p:nvSpPr>
            <p:cNvPr name="Freeform 18" id="18"/>
            <p:cNvSpPr/>
            <p:nvPr/>
          </p:nvSpPr>
          <p:spPr>
            <a:xfrm flipH="false" flipV="false" rot="-4781005">
              <a:off x="4904508" y="4388964"/>
              <a:ext cx="849126" cy="1005918"/>
            </a:xfrm>
            <a:custGeom>
              <a:avLst/>
              <a:gdLst/>
              <a:ahLst/>
              <a:cxnLst/>
              <a:rect r="r" b="b" t="t" l="l"/>
              <a:pathLst>
                <a:path h="1005918" w="849126">
                  <a:moveTo>
                    <a:pt x="0" y="0"/>
                  </a:moveTo>
                  <a:lnTo>
                    <a:pt x="849126" y="0"/>
                  </a:lnTo>
                  <a:lnTo>
                    <a:pt x="849126" y="1005918"/>
                  </a:lnTo>
                  <a:lnTo>
                    <a:pt x="0" y="10059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-130690" t="0" r="0" b="-95800"/>
              </a:stretch>
            </a:blipFill>
          </p:spPr>
        </p:sp>
        <p:sp>
          <p:nvSpPr>
            <p:cNvPr name="Freeform 19" id="19"/>
            <p:cNvSpPr/>
            <p:nvPr/>
          </p:nvSpPr>
          <p:spPr>
            <a:xfrm flipH="false" flipV="false" rot="-9951490">
              <a:off x="3399255" y="4981025"/>
              <a:ext cx="1368235" cy="811856"/>
            </a:xfrm>
            <a:custGeom>
              <a:avLst/>
              <a:gdLst/>
              <a:ahLst/>
              <a:cxnLst/>
              <a:rect r="r" b="b" t="t" l="l"/>
              <a:pathLst>
                <a:path h="811856" w="1368235">
                  <a:moveTo>
                    <a:pt x="0" y="0"/>
                  </a:moveTo>
                  <a:lnTo>
                    <a:pt x="1368235" y="0"/>
                  </a:lnTo>
                  <a:lnTo>
                    <a:pt x="1368235" y="811856"/>
                  </a:lnTo>
                  <a:lnTo>
                    <a:pt x="0" y="8118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-23766" t="-102330" r="-19399" b="-40273"/>
              </a:stretch>
            </a:blipFill>
          </p:spPr>
        </p:sp>
        <p:sp>
          <p:nvSpPr>
            <p:cNvPr name="Freeform 20" id="20"/>
            <p:cNvSpPr/>
            <p:nvPr/>
          </p:nvSpPr>
          <p:spPr>
            <a:xfrm flipH="false" flipV="false" rot="7879849">
              <a:off x="4467154" y="4760010"/>
              <a:ext cx="1368235" cy="811856"/>
            </a:xfrm>
            <a:custGeom>
              <a:avLst/>
              <a:gdLst/>
              <a:ahLst/>
              <a:cxnLst/>
              <a:rect r="r" b="b" t="t" l="l"/>
              <a:pathLst>
                <a:path h="811856" w="1368235">
                  <a:moveTo>
                    <a:pt x="0" y="0"/>
                  </a:moveTo>
                  <a:lnTo>
                    <a:pt x="1368235" y="0"/>
                  </a:lnTo>
                  <a:lnTo>
                    <a:pt x="1368235" y="811856"/>
                  </a:lnTo>
                  <a:lnTo>
                    <a:pt x="0" y="8118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-23766" t="-102330" r="-19399" b="-40273"/>
              </a:stretch>
            </a:blipFill>
          </p:spPr>
        </p:sp>
        <p:sp>
          <p:nvSpPr>
            <p:cNvPr name="Freeform 21" id="21"/>
            <p:cNvSpPr/>
            <p:nvPr/>
          </p:nvSpPr>
          <p:spPr>
            <a:xfrm flipH="false" flipV="false" rot="-1997519">
              <a:off x="857552" y="2032314"/>
              <a:ext cx="3246388" cy="4095214"/>
            </a:xfrm>
            <a:custGeom>
              <a:avLst/>
              <a:gdLst/>
              <a:ahLst/>
              <a:cxnLst/>
              <a:rect r="r" b="b" t="t" l="l"/>
              <a:pathLst>
                <a:path h="4095214" w="3246388">
                  <a:moveTo>
                    <a:pt x="0" y="0"/>
                  </a:moveTo>
                  <a:lnTo>
                    <a:pt x="3246388" y="0"/>
                  </a:lnTo>
                  <a:lnTo>
                    <a:pt x="3246388" y="4095215"/>
                  </a:lnTo>
                  <a:lnTo>
                    <a:pt x="0" y="40952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2" id="22"/>
            <p:cNvSpPr/>
            <p:nvPr/>
          </p:nvSpPr>
          <p:spPr>
            <a:xfrm flipH="false" flipV="false" rot="-9951490">
              <a:off x="78445" y="4282452"/>
              <a:ext cx="1368235" cy="811856"/>
            </a:xfrm>
            <a:custGeom>
              <a:avLst/>
              <a:gdLst/>
              <a:ahLst/>
              <a:cxnLst/>
              <a:rect r="r" b="b" t="t" l="l"/>
              <a:pathLst>
                <a:path h="811856" w="1368235">
                  <a:moveTo>
                    <a:pt x="0" y="0"/>
                  </a:moveTo>
                  <a:lnTo>
                    <a:pt x="1368234" y="0"/>
                  </a:lnTo>
                  <a:lnTo>
                    <a:pt x="1368234" y="811856"/>
                  </a:lnTo>
                  <a:lnTo>
                    <a:pt x="0" y="8118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-23766" t="-102330" r="-19399" b="-40273"/>
              </a:stretch>
            </a:blipFill>
          </p:spPr>
        </p:sp>
        <p:sp>
          <p:nvSpPr>
            <p:cNvPr name="Freeform 23" id="23"/>
            <p:cNvSpPr/>
            <p:nvPr/>
          </p:nvSpPr>
          <p:spPr>
            <a:xfrm flipH="false" flipV="false" rot="-9951490">
              <a:off x="1874131" y="952253"/>
              <a:ext cx="1368235" cy="811856"/>
            </a:xfrm>
            <a:custGeom>
              <a:avLst/>
              <a:gdLst/>
              <a:ahLst/>
              <a:cxnLst/>
              <a:rect r="r" b="b" t="t" l="l"/>
              <a:pathLst>
                <a:path h="811856" w="1368235">
                  <a:moveTo>
                    <a:pt x="0" y="0"/>
                  </a:moveTo>
                  <a:lnTo>
                    <a:pt x="1368235" y="0"/>
                  </a:lnTo>
                  <a:lnTo>
                    <a:pt x="1368235" y="811856"/>
                  </a:lnTo>
                  <a:lnTo>
                    <a:pt x="0" y="8118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-23766" t="-102330" r="-19399" b="-40273"/>
              </a:stretch>
            </a:blipFill>
          </p:spPr>
        </p:sp>
        <p:sp>
          <p:nvSpPr>
            <p:cNvPr name="Freeform 24" id="24"/>
            <p:cNvSpPr/>
            <p:nvPr/>
          </p:nvSpPr>
          <p:spPr>
            <a:xfrm flipH="false" flipV="false" rot="-9951490">
              <a:off x="3341691" y="174681"/>
              <a:ext cx="1633669" cy="1642629"/>
            </a:xfrm>
            <a:custGeom>
              <a:avLst/>
              <a:gdLst/>
              <a:ahLst/>
              <a:cxnLst/>
              <a:rect r="r" b="b" t="t" l="l"/>
              <a:pathLst>
                <a:path h="1642629" w="1633669">
                  <a:moveTo>
                    <a:pt x="0" y="0"/>
                  </a:moveTo>
                  <a:lnTo>
                    <a:pt x="1633669" y="0"/>
                  </a:lnTo>
                  <a:lnTo>
                    <a:pt x="1633669" y="1642629"/>
                  </a:lnTo>
                  <a:lnTo>
                    <a:pt x="0" y="16426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-19905" t="0" r="0" b="-19905"/>
              </a:stretch>
            </a:blipFill>
          </p:spPr>
        </p:sp>
      </p:grp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842" t="-90749" r="-5018" b="-14905"/>
            </a:stretch>
          </a:blipFill>
        </p:spPr>
      </p:sp>
      <p:grpSp>
        <p:nvGrpSpPr>
          <p:cNvPr name="Group 3" id="3"/>
          <p:cNvGrpSpPr/>
          <p:nvPr/>
        </p:nvGrpSpPr>
        <p:grpSpPr>
          <a:xfrm rot="-475026">
            <a:off x="6843939" y="1482641"/>
            <a:ext cx="4600122" cy="1205611"/>
            <a:chOff x="0" y="0"/>
            <a:chExt cx="6133496" cy="1607481"/>
          </a:xfrm>
        </p:grpSpPr>
        <p:sp>
          <p:nvSpPr>
            <p:cNvPr name="Freeform 4" id="4"/>
            <p:cNvSpPr/>
            <p:nvPr/>
          </p:nvSpPr>
          <p:spPr>
            <a:xfrm flipH="false" flipV="false" rot="85547">
              <a:off x="17172" y="75655"/>
              <a:ext cx="6099151" cy="1456172"/>
            </a:xfrm>
            <a:custGeom>
              <a:avLst/>
              <a:gdLst/>
              <a:ahLst/>
              <a:cxnLst/>
              <a:rect r="r" b="b" t="t" l="l"/>
              <a:pathLst>
                <a:path h="1456172" w="6099151">
                  <a:moveTo>
                    <a:pt x="0" y="0"/>
                  </a:moveTo>
                  <a:lnTo>
                    <a:pt x="6099152" y="0"/>
                  </a:lnTo>
                  <a:lnTo>
                    <a:pt x="6099152" y="1456172"/>
                  </a:lnTo>
                  <a:lnTo>
                    <a:pt x="0" y="14561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5" id="5"/>
            <p:cNvSpPr txBox="true"/>
            <p:nvPr/>
          </p:nvSpPr>
          <p:spPr>
            <a:xfrm rot="74851">
              <a:off x="912952" y="419361"/>
              <a:ext cx="4421534" cy="7391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620"/>
                </a:lnSpc>
                <a:spcBef>
                  <a:spcPct val="0"/>
                </a:spcBef>
              </a:pPr>
              <a:r>
                <a:rPr lang="en-US" sz="3300">
                  <a:solidFill>
                    <a:srgbClr val="231F20"/>
                  </a:solidFill>
                  <a:latin typeface="Lazydog"/>
                </a:rPr>
                <a:t>#1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4154344" y="1403682"/>
            <a:ext cx="3142730" cy="1595635"/>
            <a:chOff x="0" y="0"/>
            <a:chExt cx="4190307" cy="2127514"/>
          </a:xfrm>
        </p:grpSpPr>
        <p:sp>
          <p:nvSpPr>
            <p:cNvPr name="Freeform 7" id="7"/>
            <p:cNvSpPr/>
            <p:nvPr/>
          </p:nvSpPr>
          <p:spPr>
            <a:xfrm flipH="false" flipV="false" rot="10630910">
              <a:off x="3057140" y="26991"/>
              <a:ext cx="1115908" cy="729534"/>
            </a:xfrm>
            <a:custGeom>
              <a:avLst/>
              <a:gdLst/>
              <a:ahLst/>
              <a:cxnLst/>
              <a:rect r="r" b="b" t="t" l="l"/>
              <a:pathLst>
                <a:path h="729534" w="1115908">
                  <a:moveTo>
                    <a:pt x="0" y="0"/>
                  </a:moveTo>
                  <a:lnTo>
                    <a:pt x="1115908" y="0"/>
                  </a:lnTo>
                  <a:lnTo>
                    <a:pt x="1115908" y="729535"/>
                  </a:lnTo>
                  <a:lnTo>
                    <a:pt x="0" y="7295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-25392" t="-96198" r="-27566" b="-39053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-9951490">
              <a:off x="1872385" y="543970"/>
              <a:ext cx="1423526" cy="1431333"/>
            </a:xfrm>
            <a:custGeom>
              <a:avLst/>
              <a:gdLst/>
              <a:ahLst/>
              <a:cxnLst/>
              <a:rect r="r" b="b" t="t" l="l"/>
              <a:pathLst>
                <a:path h="1431333" w="1423526">
                  <a:moveTo>
                    <a:pt x="0" y="0"/>
                  </a:moveTo>
                  <a:lnTo>
                    <a:pt x="1423526" y="0"/>
                  </a:lnTo>
                  <a:lnTo>
                    <a:pt x="1423526" y="1431333"/>
                  </a:lnTo>
                  <a:lnTo>
                    <a:pt x="0" y="14313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-19905" t="0" r="0" b="-19905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-9951490">
              <a:off x="72212" y="617838"/>
              <a:ext cx="1115908" cy="729534"/>
            </a:xfrm>
            <a:custGeom>
              <a:avLst/>
              <a:gdLst/>
              <a:ahLst/>
              <a:cxnLst/>
              <a:rect r="r" b="b" t="t" l="l"/>
              <a:pathLst>
                <a:path h="729534" w="1115908">
                  <a:moveTo>
                    <a:pt x="0" y="0"/>
                  </a:moveTo>
                  <a:lnTo>
                    <a:pt x="1115908" y="0"/>
                  </a:lnTo>
                  <a:lnTo>
                    <a:pt x="1115908" y="729535"/>
                  </a:lnTo>
                  <a:lnTo>
                    <a:pt x="0" y="7295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-25392" t="-96198" r="-27566" b="-39053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0785727" y="1766808"/>
            <a:ext cx="3422183" cy="1724331"/>
            <a:chOff x="0" y="0"/>
            <a:chExt cx="4562911" cy="2299108"/>
          </a:xfrm>
        </p:grpSpPr>
        <p:sp>
          <p:nvSpPr>
            <p:cNvPr name="Freeform 11" id="11"/>
            <p:cNvSpPr/>
            <p:nvPr/>
          </p:nvSpPr>
          <p:spPr>
            <a:xfrm flipH="false" flipV="false" rot="-9951490">
              <a:off x="1710110" y="152211"/>
              <a:ext cx="1423526" cy="1431333"/>
            </a:xfrm>
            <a:custGeom>
              <a:avLst/>
              <a:gdLst/>
              <a:ahLst/>
              <a:cxnLst/>
              <a:rect r="r" b="b" t="t" l="l"/>
              <a:pathLst>
                <a:path h="1431333" w="1423526">
                  <a:moveTo>
                    <a:pt x="0" y="0"/>
                  </a:moveTo>
                  <a:lnTo>
                    <a:pt x="1423526" y="0"/>
                  </a:lnTo>
                  <a:lnTo>
                    <a:pt x="1423526" y="1431333"/>
                  </a:lnTo>
                  <a:lnTo>
                    <a:pt x="0" y="14313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-19905" t="0" r="0" b="-19905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9670171">
              <a:off x="3359131" y="1409007"/>
              <a:ext cx="1115908" cy="729534"/>
            </a:xfrm>
            <a:custGeom>
              <a:avLst/>
              <a:gdLst/>
              <a:ahLst/>
              <a:cxnLst/>
              <a:rect r="r" b="b" t="t" l="l"/>
              <a:pathLst>
                <a:path h="729534" w="1115908">
                  <a:moveTo>
                    <a:pt x="0" y="0"/>
                  </a:moveTo>
                  <a:lnTo>
                    <a:pt x="1115907" y="0"/>
                  </a:lnTo>
                  <a:lnTo>
                    <a:pt x="1115907" y="729534"/>
                  </a:lnTo>
                  <a:lnTo>
                    <a:pt x="0" y="7295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-25392" t="-96198" r="-27566" b="-39053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10630910">
              <a:off x="17259" y="111352"/>
              <a:ext cx="1115908" cy="729534"/>
            </a:xfrm>
            <a:custGeom>
              <a:avLst/>
              <a:gdLst/>
              <a:ahLst/>
              <a:cxnLst/>
              <a:rect r="r" b="b" t="t" l="l"/>
              <a:pathLst>
                <a:path h="729534" w="1115908">
                  <a:moveTo>
                    <a:pt x="0" y="0"/>
                  </a:moveTo>
                  <a:lnTo>
                    <a:pt x="1115908" y="0"/>
                  </a:lnTo>
                  <a:lnTo>
                    <a:pt x="1115908" y="729534"/>
                  </a:lnTo>
                  <a:lnTo>
                    <a:pt x="0" y="7295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-25392" t="-96198" r="-27566" b="-39053"/>
              </a:stretch>
            </a:blipFill>
          </p:spPr>
        </p:sp>
      </p:grpSp>
      <p:sp>
        <p:nvSpPr>
          <p:cNvPr name="Freeform 14" id="14"/>
          <p:cNvSpPr/>
          <p:nvPr/>
        </p:nvSpPr>
        <p:spPr>
          <a:xfrm flipH="false" flipV="false" rot="0">
            <a:off x="6701930" y="4332554"/>
            <a:ext cx="5309886" cy="4743498"/>
          </a:xfrm>
          <a:custGeom>
            <a:avLst/>
            <a:gdLst/>
            <a:ahLst/>
            <a:cxnLst/>
            <a:rect r="r" b="b" t="t" l="l"/>
            <a:pathLst>
              <a:path h="4743498" w="5309886">
                <a:moveTo>
                  <a:pt x="0" y="0"/>
                </a:moveTo>
                <a:lnTo>
                  <a:pt x="5309886" y="0"/>
                </a:lnTo>
                <a:lnTo>
                  <a:pt x="5309886" y="4743498"/>
                </a:lnTo>
                <a:lnTo>
                  <a:pt x="0" y="474349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-78760">
            <a:off x="3603867" y="3333622"/>
            <a:ext cx="11506012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3200">
                <a:solidFill>
                  <a:srgbClr val="231F20"/>
                </a:solidFill>
                <a:latin typeface="Open Sans Bold"/>
              </a:rPr>
              <a:t>CƠ CHẾ PHÂN TÍCH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842" t="-90749" r="-5018" b="-14905"/>
            </a:stretch>
          </a:blipFill>
        </p:spPr>
      </p:sp>
      <p:grpSp>
        <p:nvGrpSpPr>
          <p:cNvPr name="Group 3" id="3"/>
          <p:cNvGrpSpPr/>
          <p:nvPr/>
        </p:nvGrpSpPr>
        <p:grpSpPr>
          <a:xfrm rot="-475026">
            <a:off x="6843939" y="1482641"/>
            <a:ext cx="4600122" cy="1205611"/>
            <a:chOff x="0" y="0"/>
            <a:chExt cx="6133496" cy="1607481"/>
          </a:xfrm>
        </p:grpSpPr>
        <p:sp>
          <p:nvSpPr>
            <p:cNvPr name="Freeform 4" id="4"/>
            <p:cNvSpPr/>
            <p:nvPr/>
          </p:nvSpPr>
          <p:spPr>
            <a:xfrm flipH="false" flipV="false" rot="85547">
              <a:off x="17172" y="75655"/>
              <a:ext cx="6099151" cy="1456172"/>
            </a:xfrm>
            <a:custGeom>
              <a:avLst/>
              <a:gdLst/>
              <a:ahLst/>
              <a:cxnLst/>
              <a:rect r="r" b="b" t="t" l="l"/>
              <a:pathLst>
                <a:path h="1456172" w="6099151">
                  <a:moveTo>
                    <a:pt x="0" y="0"/>
                  </a:moveTo>
                  <a:lnTo>
                    <a:pt x="6099152" y="0"/>
                  </a:lnTo>
                  <a:lnTo>
                    <a:pt x="6099152" y="1456172"/>
                  </a:lnTo>
                  <a:lnTo>
                    <a:pt x="0" y="14561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5" id="5"/>
            <p:cNvSpPr txBox="true"/>
            <p:nvPr/>
          </p:nvSpPr>
          <p:spPr>
            <a:xfrm rot="74851">
              <a:off x="912952" y="419361"/>
              <a:ext cx="4421534" cy="7391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620"/>
                </a:lnSpc>
                <a:spcBef>
                  <a:spcPct val="0"/>
                </a:spcBef>
              </a:pPr>
              <a:r>
                <a:rPr lang="en-US" sz="3300">
                  <a:solidFill>
                    <a:srgbClr val="231F20"/>
                  </a:solidFill>
                  <a:latin typeface="Lazydog"/>
                </a:rPr>
                <a:t>#2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4154344" y="1403682"/>
            <a:ext cx="3142730" cy="1595635"/>
            <a:chOff x="0" y="0"/>
            <a:chExt cx="4190307" cy="2127514"/>
          </a:xfrm>
        </p:grpSpPr>
        <p:sp>
          <p:nvSpPr>
            <p:cNvPr name="Freeform 7" id="7"/>
            <p:cNvSpPr/>
            <p:nvPr/>
          </p:nvSpPr>
          <p:spPr>
            <a:xfrm flipH="false" flipV="false" rot="10630910">
              <a:off x="3057140" y="26991"/>
              <a:ext cx="1115908" cy="729534"/>
            </a:xfrm>
            <a:custGeom>
              <a:avLst/>
              <a:gdLst/>
              <a:ahLst/>
              <a:cxnLst/>
              <a:rect r="r" b="b" t="t" l="l"/>
              <a:pathLst>
                <a:path h="729534" w="1115908">
                  <a:moveTo>
                    <a:pt x="0" y="0"/>
                  </a:moveTo>
                  <a:lnTo>
                    <a:pt x="1115908" y="0"/>
                  </a:lnTo>
                  <a:lnTo>
                    <a:pt x="1115908" y="729535"/>
                  </a:lnTo>
                  <a:lnTo>
                    <a:pt x="0" y="7295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-25392" t="-96198" r="-27566" b="-39053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-9951490">
              <a:off x="1872385" y="543970"/>
              <a:ext cx="1423526" cy="1431333"/>
            </a:xfrm>
            <a:custGeom>
              <a:avLst/>
              <a:gdLst/>
              <a:ahLst/>
              <a:cxnLst/>
              <a:rect r="r" b="b" t="t" l="l"/>
              <a:pathLst>
                <a:path h="1431333" w="1423526">
                  <a:moveTo>
                    <a:pt x="0" y="0"/>
                  </a:moveTo>
                  <a:lnTo>
                    <a:pt x="1423526" y="0"/>
                  </a:lnTo>
                  <a:lnTo>
                    <a:pt x="1423526" y="1431333"/>
                  </a:lnTo>
                  <a:lnTo>
                    <a:pt x="0" y="14313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-19905" t="0" r="0" b="-19905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-9951490">
              <a:off x="72212" y="617838"/>
              <a:ext cx="1115908" cy="729534"/>
            </a:xfrm>
            <a:custGeom>
              <a:avLst/>
              <a:gdLst/>
              <a:ahLst/>
              <a:cxnLst/>
              <a:rect r="r" b="b" t="t" l="l"/>
              <a:pathLst>
                <a:path h="729534" w="1115908">
                  <a:moveTo>
                    <a:pt x="0" y="0"/>
                  </a:moveTo>
                  <a:lnTo>
                    <a:pt x="1115908" y="0"/>
                  </a:lnTo>
                  <a:lnTo>
                    <a:pt x="1115908" y="729535"/>
                  </a:lnTo>
                  <a:lnTo>
                    <a:pt x="0" y="7295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-25392" t="-96198" r="-27566" b="-39053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0785727" y="1766808"/>
            <a:ext cx="3422183" cy="1724331"/>
            <a:chOff x="0" y="0"/>
            <a:chExt cx="4562911" cy="2299108"/>
          </a:xfrm>
        </p:grpSpPr>
        <p:sp>
          <p:nvSpPr>
            <p:cNvPr name="Freeform 11" id="11"/>
            <p:cNvSpPr/>
            <p:nvPr/>
          </p:nvSpPr>
          <p:spPr>
            <a:xfrm flipH="false" flipV="false" rot="-9951490">
              <a:off x="1710110" y="152211"/>
              <a:ext cx="1423526" cy="1431333"/>
            </a:xfrm>
            <a:custGeom>
              <a:avLst/>
              <a:gdLst/>
              <a:ahLst/>
              <a:cxnLst/>
              <a:rect r="r" b="b" t="t" l="l"/>
              <a:pathLst>
                <a:path h="1431333" w="1423526">
                  <a:moveTo>
                    <a:pt x="0" y="0"/>
                  </a:moveTo>
                  <a:lnTo>
                    <a:pt x="1423526" y="0"/>
                  </a:lnTo>
                  <a:lnTo>
                    <a:pt x="1423526" y="1431333"/>
                  </a:lnTo>
                  <a:lnTo>
                    <a:pt x="0" y="14313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-19905" t="0" r="0" b="-19905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9670171">
              <a:off x="3359131" y="1409007"/>
              <a:ext cx="1115908" cy="729534"/>
            </a:xfrm>
            <a:custGeom>
              <a:avLst/>
              <a:gdLst/>
              <a:ahLst/>
              <a:cxnLst/>
              <a:rect r="r" b="b" t="t" l="l"/>
              <a:pathLst>
                <a:path h="729534" w="1115908">
                  <a:moveTo>
                    <a:pt x="0" y="0"/>
                  </a:moveTo>
                  <a:lnTo>
                    <a:pt x="1115907" y="0"/>
                  </a:lnTo>
                  <a:lnTo>
                    <a:pt x="1115907" y="729534"/>
                  </a:lnTo>
                  <a:lnTo>
                    <a:pt x="0" y="7295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-25392" t="-96198" r="-27566" b="-39053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10630910">
              <a:off x="17259" y="111352"/>
              <a:ext cx="1115908" cy="729534"/>
            </a:xfrm>
            <a:custGeom>
              <a:avLst/>
              <a:gdLst/>
              <a:ahLst/>
              <a:cxnLst/>
              <a:rect r="r" b="b" t="t" l="l"/>
              <a:pathLst>
                <a:path h="729534" w="1115908">
                  <a:moveTo>
                    <a:pt x="0" y="0"/>
                  </a:moveTo>
                  <a:lnTo>
                    <a:pt x="1115908" y="0"/>
                  </a:lnTo>
                  <a:lnTo>
                    <a:pt x="1115908" y="729534"/>
                  </a:lnTo>
                  <a:lnTo>
                    <a:pt x="0" y="7295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-25392" t="-96198" r="-27566" b="-39053"/>
              </a:stretch>
            </a:blipFill>
          </p:spPr>
        </p:sp>
      </p:grpSp>
      <p:sp>
        <p:nvSpPr>
          <p:cNvPr name="Freeform 14" id="14"/>
          <p:cNvSpPr/>
          <p:nvPr/>
        </p:nvSpPr>
        <p:spPr>
          <a:xfrm flipH="false" flipV="false" rot="0">
            <a:off x="4638251" y="4495638"/>
            <a:ext cx="9437245" cy="3944359"/>
          </a:xfrm>
          <a:custGeom>
            <a:avLst/>
            <a:gdLst/>
            <a:ahLst/>
            <a:cxnLst/>
            <a:rect r="r" b="b" t="t" l="l"/>
            <a:pathLst>
              <a:path h="3944359" w="9437245">
                <a:moveTo>
                  <a:pt x="0" y="0"/>
                </a:moveTo>
                <a:lnTo>
                  <a:pt x="9437245" y="0"/>
                </a:lnTo>
                <a:lnTo>
                  <a:pt x="9437245" y="3944359"/>
                </a:lnTo>
                <a:lnTo>
                  <a:pt x="0" y="394435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-78760">
            <a:off x="3603867" y="3333622"/>
            <a:ext cx="11506012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3200">
                <a:solidFill>
                  <a:srgbClr val="231F20"/>
                </a:solidFill>
                <a:latin typeface="Open Sans Bold"/>
              </a:rPr>
              <a:t>CƠ CHẾ THIẾT KẾ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842" t="-90749" r="-5018" b="-14905"/>
            </a:stretch>
          </a:blipFill>
        </p:spPr>
      </p:sp>
      <p:grpSp>
        <p:nvGrpSpPr>
          <p:cNvPr name="Group 3" id="3"/>
          <p:cNvGrpSpPr/>
          <p:nvPr/>
        </p:nvGrpSpPr>
        <p:grpSpPr>
          <a:xfrm rot="-475026">
            <a:off x="6843939" y="1482641"/>
            <a:ext cx="4600122" cy="1205611"/>
            <a:chOff x="0" y="0"/>
            <a:chExt cx="6133496" cy="1607481"/>
          </a:xfrm>
        </p:grpSpPr>
        <p:sp>
          <p:nvSpPr>
            <p:cNvPr name="Freeform 4" id="4"/>
            <p:cNvSpPr/>
            <p:nvPr/>
          </p:nvSpPr>
          <p:spPr>
            <a:xfrm flipH="false" flipV="false" rot="85547">
              <a:off x="17172" y="75655"/>
              <a:ext cx="6099151" cy="1456172"/>
            </a:xfrm>
            <a:custGeom>
              <a:avLst/>
              <a:gdLst/>
              <a:ahLst/>
              <a:cxnLst/>
              <a:rect r="r" b="b" t="t" l="l"/>
              <a:pathLst>
                <a:path h="1456172" w="6099151">
                  <a:moveTo>
                    <a:pt x="0" y="0"/>
                  </a:moveTo>
                  <a:lnTo>
                    <a:pt x="6099152" y="0"/>
                  </a:lnTo>
                  <a:lnTo>
                    <a:pt x="6099152" y="1456172"/>
                  </a:lnTo>
                  <a:lnTo>
                    <a:pt x="0" y="14561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5" id="5"/>
            <p:cNvSpPr txBox="true"/>
            <p:nvPr/>
          </p:nvSpPr>
          <p:spPr>
            <a:xfrm rot="74851">
              <a:off x="912952" y="419361"/>
              <a:ext cx="4421534" cy="7391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620"/>
                </a:lnSpc>
                <a:spcBef>
                  <a:spcPct val="0"/>
                </a:spcBef>
              </a:pPr>
              <a:r>
                <a:rPr lang="en-US" sz="3300">
                  <a:solidFill>
                    <a:srgbClr val="231F20"/>
                  </a:solidFill>
                  <a:latin typeface="Lazydog"/>
                </a:rPr>
                <a:t>#3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4154344" y="1403682"/>
            <a:ext cx="3142730" cy="1595635"/>
            <a:chOff x="0" y="0"/>
            <a:chExt cx="4190307" cy="2127514"/>
          </a:xfrm>
        </p:grpSpPr>
        <p:sp>
          <p:nvSpPr>
            <p:cNvPr name="Freeform 7" id="7"/>
            <p:cNvSpPr/>
            <p:nvPr/>
          </p:nvSpPr>
          <p:spPr>
            <a:xfrm flipH="false" flipV="false" rot="10630910">
              <a:off x="3057140" y="26991"/>
              <a:ext cx="1115908" cy="729534"/>
            </a:xfrm>
            <a:custGeom>
              <a:avLst/>
              <a:gdLst/>
              <a:ahLst/>
              <a:cxnLst/>
              <a:rect r="r" b="b" t="t" l="l"/>
              <a:pathLst>
                <a:path h="729534" w="1115908">
                  <a:moveTo>
                    <a:pt x="0" y="0"/>
                  </a:moveTo>
                  <a:lnTo>
                    <a:pt x="1115908" y="0"/>
                  </a:lnTo>
                  <a:lnTo>
                    <a:pt x="1115908" y="729535"/>
                  </a:lnTo>
                  <a:lnTo>
                    <a:pt x="0" y="7295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-25392" t="-96198" r="-27566" b="-39053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-9951490">
              <a:off x="1872385" y="543970"/>
              <a:ext cx="1423526" cy="1431333"/>
            </a:xfrm>
            <a:custGeom>
              <a:avLst/>
              <a:gdLst/>
              <a:ahLst/>
              <a:cxnLst/>
              <a:rect r="r" b="b" t="t" l="l"/>
              <a:pathLst>
                <a:path h="1431333" w="1423526">
                  <a:moveTo>
                    <a:pt x="0" y="0"/>
                  </a:moveTo>
                  <a:lnTo>
                    <a:pt x="1423526" y="0"/>
                  </a:lnTo>
                  <a:lnTo>
                    <a:pt x="1423526" y="1431333"/>
                  </a:lnTo>
                  <a:lnTo>
                    <a:pt x="0" y="14313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-19905" t="0" r="0" b="-19905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-9951490">
              <a:off x="72212" y="617838"/>
              <a:ext cx="1115908" cy="729534"/>
            </a:xfrm>
            <a:custGeom>
              <a:avLst/>
              <a:gdLst/>
              <a:ahLst/>
              <a:cxnLst/>
              <a:rect r="r" b="b" t="t" l="l"/>
              <a:pathLst>
                <a:path h="729534" w="1115908">
                  <a:moveTo>
                    <a:pt x="0" y="0"/>
                  </a:moveTo>
                  <a:lnTo>
                    <a:pt x="1115908" y="0"/>
                  </a:lnTo>
                  <a:lnTo>
                    <a:pt x="1115908" y="729535"/>
                  </a:lnTo>
                  <a:lnTo>
                    <a:pt x="0" y="7295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-25392" t="-96198" r="-27566" b="-39053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0785727" y="1766808"/>
            <a:ext cx="3422183" cy="1724331"/>
            <a:chOff x="0" y="0"/>
            <a:chExt cx="4562911" cy="2299108"/>
          </a:xfrm>
        </p:grpSpPr>
        <p:sp>
          <p:nvSpPr>
            <p:cNvPr name="Freeform 11" id="11"/>
            <p:cNvSpPr/>
            <p:nvPr/>
          </p:nvSpPr>
          <p:spPr>
            <a:xfrm flipH="false" flipV="false" rot="-9951490">
              <a:off x="1710110" y="152211"/>
              <a:ext cx="1423526" cy="1431333"/>
            </a:xfrm>
            <a:custGeom>
              <a:avLst/>
              <a:gdLst/>
              <a:ahLst/>
              <a:cxnLst/>
              <a:rect r="r" b="b" t="t" l="l"/>
              <a:pathLst>
                <a:path h="1431333" w="1423526">
                  <a:moveTo>
                    <a:pt x="0" y="0"/>
                  </a:moveTo>
                  <a:lnTo>
                    <a:pt x="1423526" y="0"/>
                  </a:lnTo>
                  <a:lnTo>
                    <a:pt x="1423526" y="1431333"/>
                  </a:lnTo>
                  <a:lnTo>
                    <a:pt x="0" y="14313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-19905" t="0" r="0" b="-19905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9670171">
              <a:off x="3359131" y="1409007"/>
              <a:ext cx="1115908" cy="729534"/>
            </a:xfrm>
            <a:custGeom>
              <a:avLst/>
              <a:gdLst/>
              <a:ahLst/>
              <a:cxnLst/>
              <a:rect r="r" b="b" t="t" l="l"/>
              <a:pathLst>
                <a:path h="729534" w="1115908">
                  <a:moveTo>
                    <a:pt x="0" y="0"/>
                  </a:moveTo>
                  <a:lnTo>
                    <a:pt x="1115907" y="0"/>
                  </a:lnTo>
                  <a:lnTo>
                    <a:pt x="1115907" y="729534"/>
                  </a:lnTo>
                  <a:lnTo>
                    <a:pt x="0" y="7295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-25392" t="-96198" r="-27566" b="-39053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10630910">
              <a:off x="17259" y="111352"/>
              <a:ext cx="1115908" cy="729534"/>
            </a:xfrm>
            <a:custGeom>
              <a:avLst/>
              <a:gdLst/>
              <a:ahLst/>
              <a:cxnLst/>
              <a:rect r="r" b="b" t="t" l="l"/>
              <a:pathLst>
                <a:path h="729534" w="1115908">
                  <a:moveTo>
                    <a:pt x="0" y="0"/>
                  </a:moveTo>
                  <a:lnTo>
                    <a:pt x="1115908" y="0"/>
                  </a:lnTo>
                  <a:lnTo>
                    <a:pt x="1115908" y="729534"/>
                  </a:lnTo>
                  <a:lnTo>
                    <a:pt x="0" y="7295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-25392" t="-96198" r="-27566" b="-39053"/>
              </a:stretch>
            </a:blipFill>
          </p:spPr>
        </p:sp>
      </p:grpSp>
      <p:sp>
        <p:nvSpPr>
          <p:cNvPr name="Freeform 14" id="14"/>
          <p:cNvSpPr/>
          <p:nvPr/>
        </p:nvSpPr>
        <p:spPr>
          <a:xfrm flipH="false" flipV="false" rot="0">
            <a:off x="4263698" y="4835537"/>
            <a:ext cx="10186349" cy="2696997"/>
          </a:xfrm>
          <a:custGeom>
            <a:avLst/>
            <a:gdLst/>
            <a:ahLst/>
            <a:cxnLst/>
            <a:rect r="r" b="b" t="t" l="l"/>
            <a:pathLst>
              <a:path h="2696997" w="10186349">
                <a:moveTo>
                  <a:pt x="0" y="0"/>
                </a:moveTo>
                <a:lnTo>
                  <a:pt x="10186350" y="0"/>
                </a:lnTo>
                <a:lnTo>
                  <a:pt x="10186350" y="2696997"/>
                </a:lnTo>
                <a:lnTo>
                  <a:pt x="0" y="269699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-78760">
            <a:off x="3603867" y="3333622"/>
            <a:ext cx="11506012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3200">
                <a:solidFill>
                  <a:srgbClr val="231F20"/>
                </a:solidFill>
                <a:latin typeface="Open Sans Bold"/>
              </a:rPr>
              <a:t>CƠ CHẾ CÀI ĐẶT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842" t="-90749" r="-5018" b="-14905"/>
            </a:stretch>
          </a:blipFill>
        </p:spPr>
      </p:sp>
      <p:grpSp>
        <p:nvGrpSpPr>
          <p:cNvPr name="Group 3" id="3"/>
          <p:cNvGrpSpPr/>
          <p:nvPr/>
        </p:nvGrpSpPr>
        <p:grpSpPr>
          <a:xfrm rot="-475026">
            <a:off x="6843939" y="250131"/>
            <a:ext cx="4600122" cy="1205611"/>
            <a:chOff x="0" y="0"/>
            <a:chExt cx="6133496" cy="1607481"/>
          </a:xfrm>
        </p:grpSpPr>
        <p:sp>
          <p:nvSpPr>
            <p:cNvPr name="Freeform 4" id="4"/>
            <p:cNvSpPr/>
            <p:nvPr/>
          </p:nvSpPr>
          <p:spPr>
            <a:xfrm flipH="false" flipV="false" rot="85547">
              <a:off x="17172" y="75655"/>
              <a:ext cx="6099151" cy="1456172"/>
            </a:xfrm>
            <a:custGeom>
              <a:avLst/>
              <a:gdLst/>
              <a:ahLst/>
              <a:cxnLst/>
              <a:rect r="r" b="b" t="t" l="l"/>
              <a:pathLst>
                <a:path h="1456172" w="6099151">
                  <a:moveTo>
                    <a:pt x="0" y="0"/>
                  </a:moveTo>
                  <a:lnTo>
                    <a:pt x="6099152" y="0"/>
                  </a:lnTo>
                  <a:lnTo>
                    <a:pt x="6099152" y="1456172"/>
                  </a:lnTo>
                  <a:lnTo>
                    <a:pt x="0" y="14561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5" id="5"/>
            <p:cNvSpPr txBox="true"/>
            <p:nvPr/>
          </p:nvSpPr>
          <p:spPr>
            <a:xfrm rot="74851">
              <a:off x="912952" y="419361"/>
              <a:ext cx="4421534" cy="7391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620"/>
                </a:lnSpc>
                <a:spcBef>
                  <a:spcPct val="0"/>
                </a:spcBef>
              </a:pPr>
              <a:r>
                <a:rPr lang="en-US" sz="3300">
                  <a:solidFill>
                    <a:srgbClr val="231F20"/>
                  </a:solidFill>
                  <a:latin typeface="Lazydog"/>
                </a:rPr>
                <a:t>#4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4154344" y="1403682"/>
            <a:ext cx="3142730" cy="1595635"/>
            <a:chOff x="0" y="0"/>
            <a:chExt cx="4190307" cy="2127514"/>
          </a:xfrm>
        </p:grpSpPr>
        <p:sp>
          <p:nvSpPr>
            <p:cNvPr name="Freeform 7" id="7"/>
            <p:cNvSpPr/>
            <p:nvPr/>
          </p:nvSpPr>
          <p:spPr>
            <a:xfrm flipH="false" flipV="false" rot="10630910">
              <a:off x="3057140" y="26991"/>
              <a:ext cx="1115908" cy="729534"/>
            </a:xfrm>
            <a:custGeom>
              <a:avLst/>
              <a:gdLst/>
              <a:ahLst/>
              <a:cxnLst/>
              <a:rect r="r" b="b" t="t" l="l"/>
              <a:pathLst>
                <a:path h="729534" w="1115908">
                  <a:moveTo>
                    <a:pt x="0" y="0"/>
                  </a:moveTo>
                  <a:lnTo>
                    <a:pt x="1115908" y="0"/>
                  </a:lnTo>
                  <a:lnTo>
                    <a:pt x="1115908" y="729535"/>
                  </a:lnTo>
                  <a:lnTo>
                    <a:pt x="0" y="7295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-25392" t="-96198" r="-27566" b="-39053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-9951490">
              <a:off x="1872385" y="543970"/>
              <a:ext cx="1423526" cy="1431333"/>
            </a:xfrm>
            <a:custGeom>
              <a:avLst/>
              <a:gdLst/>
              <a:ahLst/>
              <a:cxnLst/>
              <a:rect r="r" b="b" t="t" l="l"/>
              <a:pathLst>
                <a:path h="1431333" w="1423526">
                  <a:moveTo>
                    <a:pt x="0" y="0"/>
                  </a:moveTo>
                  <a:lnTo>
                    <a:pt x="1423526" y="0"/>
                  </a:lnTo>
                  <a:lnTo>
                    <a:pt x="1423526" y="1431333"/>
                  </a:lnTo>
                  <a:lnTo>
                    <a:pt x="0" y="14313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-19905" t="0" r="0" b="-19905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-9951490">
              <a:off x="72212" y="617838"/>
              <a:ext cx="1115908" cy="729534"/>
            </a:xfrm>
            <a:custGeom>
              <a:avLst/>
              <a:gdLst/>
              <a:ahLst/>
              <a:cxnLst/>
              <a:rect r="r" b="b" t="t" l="l"/>
              <a:pathLst>
                <a:path h="729534" w="1115908">
                  <a:moveTo>
                    <a:pt x="0" y="0"/>
                  </a:moveTo>
                  <a:lnTo>
                    <a:pt x="1115908" y="0"/>
                  </a:lnTo>
                  <a:lnTo>
                    <a:pt x="1115908" y="729535"/>
                  </a:lnTo>
                  <a:lnTo>
                    <a:pt x="0" y="7295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-25392" t="-96198" r="-27566" b="-39053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0785727" y="1766808"/>
            <a:ext cx="3422183" cy="1724331"/>
            <a:chOff x="0" y="0"/>
            <a:chExt cx="4562911" cy="2299108"/>
          </a:xfrm>
        </p:grpSpPr>
        <p:sp>
          <p:nvSpPr>
            <p:cNvPr name="Freeform 11" id="11"/>
            <p:cNvSpPr/>
            <p:nvPr/>
          </p:nvSpPr>
          <p:spPr>
            <a:xfrm flipH="false" flipV="false" rot="-9951490">
              <a:off x="1710110" y="152211"/>
              <a:ext cx="1423526" cy="1431333"/>
            </a:xfrm>
            <a:custGeom>
              <a:avLst/>
              <a:gdLst/>
              <a:ahLst/>
              <a:cxnLst/>
              <a:rect r="r" b="b" t="t" l="l"/>
              <a:pathLst>
                <a:path h="1431333" w="1423526">
                  <a:moveTo>
                    <a:pt x="0" y="0"/>
                  </a:moveTo>
                  <a:lnTo>
                    <a:pt x="1423526" y="0"/>
                  </a:lnTo>
                  <a:lnTo>
                    <a:pt x="1423526" y="1431333"/>
                  </a:lnTo>
                  <a:lnTo>
                    <a:pt x="0" y="14313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-19905" t="0" r="0" b="-19905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9670171">
              <a:off x="3359131" y="1409007"/>
              <a:ext cx="1115908" cy="729534"/>
            </a:xfrm>
            <a:custGeom>
              <a:avLst/>
              <a:gdLst/>
              <a:ahLst/>
              <a:cxnLst/>
              <a:rect r="r" b="b" t="t" l="l"/>
              <a:pathLst>
                <a:path h="729534" w="1115908">
                  <a:moveTo>
                    <a:pt x="0" y="0"/>
                  </a:moveTo>
                  <a:lnTo>
                    <a:pt x="1115907" y="0"/>
                  </a:lnTo>
                  <a:lnTo>
                    <a:pt x="1115907" y="729534"/>
                  </a:lnTo>
                  <a:lnTo>
                    <a:pt x="0" y="7295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-25392" t="-96198" r="-27566" b="-39053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10630910">
              <a:off x="17259" y="111352"/>
              <a:ext cx="1115908" cy="729534"/>
            </a:xfrm>
            <a:custGeom>
              <a:avLst/>
              <a:gdLst/>
              <a:ahLst/>
              <a:cxnLst/>
              <a:rect r="r" b="b" t="t" l="l"/>
              <a:pathLst>
                <a:path h="729534" w="1115908">
                  <a:moveTo>
                    <a:pt x="0" y="0"/>
                  </a:moveTo>
                  <a:lnTo>
                    <a:pt x="1115908" y="0"/>
                  </a:lnTo>
                  <a:lnTo>
                    <a:pt x="1115908" y="729534"/>
                  </a:lnTo>
                  <a:lnTo>
                    <a:pt x="0" y="7295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-25392" t="-96198" r="-27566" b="-39053"/>
              </a:stretch>
            </a:blipFill>
          </p:spPr>
        </p:sp>
      </p:grpSp>
      <p:sp>
        <p:nvSpPr>
          <p:cNvPr name="Freeform 14" id="14"/>
          <p:cNvSpPr/>
          <p:nvPr/>
        </p:nvSpPr>
        <p:spPr>
          <a:xfrm flipH="false" flipV="false" rot="0">
            <a:off x="4781297" y="2628974"/>
            <a:ext cx="8725407" cy="7563378"/>
          </a:xfrm>
          <a:custGeom>
            <a:avLst/>
            <a:gdLst/>
            <a:ahLst/>
            <a:cxnLst/>
            <a:rect r="r" b="b" t="t" l="l"/>
            <a:pathLst>
              <a:path h="7563378" w="8725407">
                <a:moveTo>
                  <a:pt x="0" y="0"/>
                </a:moveTo>
                <a:lnTo>
                  <a:pt x="8725406" y="0"/>
                </a:lnTo>
                <a:lnTo>
                  <a:pt x="8725406" y="7563378"/>
                </a:lnTo>
                <a:lnTo>
                  <a:pt x="0" y="756337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-78760">
            <a:off x="3201842" y="1583996"/>
            <a:ext cx="11506012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3200">
                <a:solidFill>
                  <a:srgbClr val="231F20"/>
                </a:solidFill>
                <a:latin typeface="Open Sans Bold"/>
              </a:rPr>
              <a:t>LỚP PHÂN TÍCH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842" t="-90749" r="-5018" b="-14905"/>
            </a:stretch>
          </a:blipFill>
        </p:spPr>
      </p:sp>
      <p:grpSp>
        <p:nvGrpSpPr>
          <p:cNvPr name="Group 3" id="3"/>
          <p:cNvGrpSpPr/>
          <p:nvPr/>
        </p:nvGrpSpPr>
        <p:grpSpPr>
          <a:xfrm rot="789415">
            <a:off x="6797217" y="2709275"/>
            <a:ext cx="4693566" cy="1855686"/>
            <a:chOff x="0" y="0"/>
            <a:chExt cx="6258088" cy="2474248"/>
          </a:xfrm>
        </p:grpSpPr>
        <p:sp>
          <p:nvSpPr>
            <p:cNvPr name="Freeform 4" id="4"/>
            <p:cNvSpPr/>
            <p:nvPr/>
          </p:nvSpPr>
          <p:spPr>
            <a:xfrm flipH="false" flipV="false" rot="-588710">
              <a:off x="79468" y="509038"/>
              <a:ext cx="6099151" cy="1456172"/>
            </a:xfrm>
            <a:custGeom>
              <a:avLst/>
              <a:gdLst/>
              <a:ahLst/>
              <a:cxnLst/>
              <a:rect r="r" b="b" t="t" l="l"/>
              <a:pathLst>
                <a:path h="1456172" w="6099151">
                  <a:moveTo>
                    <a:pt x="0" y="0"/>
                  </a:moveTo>
                  <a:lnTo>
                    <a:pt x="6099152" y="0"/>
                  </a:lnTo>
                  <a:lnTo>
                    <a:pt x="6099152" y="1456172"/>
                  </a:lnTo>
                  <a:lnTo>
                    <a:pt x="0" y="14561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5" id="5"/>
            <p:cNvSpPr txBox="true"/>
            <p:nvPr/>
          </p:nvSpPr>
          <p:spPr>
            <a:xfrm rot="-458402">
              <a:off x="998772" y="762146"/>
              <a:ext cx="4421534" cy="8995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600"/>
                </a:lnSpc>
                <a:spcBef>
                  <a:spcPct val="0"/>
                </a:spcBef>
              </a:pPr>
              <a:r>
                <a:rPr lang="en-US" sz="4000">
                  <a:solidFill>
                    <a:srgbClr val="231F20"/>
                  </a:solidFill>
                  <a:latin typeface="Lazydog"/>
                </a:rPr>
                <a:t>demo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6845901" y="6044348"/>
            <a:ext cx="4794475" cy="456344"/>
            <a:chOff x="0" y="0"/>
            <a:chExt cx="6392633" cy="608459"/>
          </a:xfrm>
        </p:grpSpPr>
        <p:sp>
          <p:nvSpPr>
            <p:cNvPr name="AutoShape 7" id="7"/>
            <p:cNvSpPr/>
            <p:nvPr/>
          </p:nvSpPr>
          <p:spPr>
            <a:xfrm rot="-231254">
              <a:off x="-2540" y="214864"/>
              <a:ext cx="6397712" cy="0"/>
            </a:xfrm>
            <a:prstGeom prst="line">
              <a:avLst/>
            </a:prstGeom>
            <a:ln cap="rnd" w="1397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8" id="8"/>
            <p:cNvSpPr/>
            <p:nvPr/>
          </p:nvSpPr>
          <p:spPr>
            <a:xfrm rot="189124">
              <a:off x="476051" y="338852"/>
              <a:ext cx="4728890" cy="0"/>
            </a:xfrm>
            <a:prstGeom prst="line">
              <a:avLst/>
            </a:prstGeom>
            <a:ln cap="rnd" w="1397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TextBox 9" id="9"/>
          <p:cNvSpPr txBox="true"/>
          <p:nvPr/>
        </p:nvSpPr>
        <p:spPr>
          <a:xfrm rot="-78760">
            <a:off x="4686561" y="4816264"/>
            <a:ext cx="8914494" cy="1066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7000">
                <a:solidFill>
                  <a:srgbClr val="231F20"/>
                </a:solidFill>
                <a:latin typeface="JetBrains Mono Bold"/>
              </a:rPr>
              <a:t>MUSIC APPP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1917487" y="2199458"/>
            <a:ext cx="4166524" cy="4674691"/>
            <a:chOff x="0" y="0"/>
            <a:chExt cx="5555366" cy="6232921"/>
          </a:xfrm>
        </p:grpSpPr>
        <p:sp>
          <p:nvSpPr>
            <p:cNvPr name="Freeform 11" id="11"/>
            <p:cNvSpPr/>
            <p:nvPr/>
          </p:nvSpPr>
          <p:spPr>
            <a:xfrm flipH="false" flipV="false" rot="7879849">
              <a:off x="3046068" y="5045207"/>
              <a:ext cx="1368235" cy="811856"/>
            </a:xfrm>
            <a:custGeom>
              <a:avLst/>
              <a:gdLst/>
              <a:ahLst/>
              <a:cxnLst/>
              <a:rect r="r" b="b" t="t" l="l"/>
              <a:pathLst>
                <a:path h="811856" w="1368235">
                  <a:moveTo>
                    <a:pt x="0" y="0"/>
                  </a:moveTo>
                  <a:lnTo>
                    <a:pt x="1368235" y="0"/>
                  </a:lnTo>
                  <a:lnTo>
                    <a:pt x="1368235" y="811855"/>
                  </a:lnTo>
                  <a:lnTo>
                    <a:pt x="0" y="8118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-23766" t="-102330" r="-19399" b="-40273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-9951490">
              <a:off x="604826" y="2074989"/>
              <a:ext cx="1633669" cy="1642629"/>
            </a:xfrm>
            <a:custGeom>
              <a:avLst/>
              <a:gdLst/>
              <a:ahLst/>
              <a:cxnLst/>
              <a:rect r="r" b="b" t="t" l="l"/>
              <a:pathLst>
                <a:path h="1642629" w="1633669">
                  <a:moveTo>
                    <a:pt x="0" y="0"/>
                  </a:moveTo>
                  <a:lnTo>
                    <a:pt x="1633670" y="0"/>
                  </a:lnTo>
                  <a:lnTo>
                    <a:pt x="1633670" y="1642630"/>
                  </a:lnTo>
                  <a:lnTo>
                    <a:pt x="0" y="16426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-19905" t="0" r="0" b="-19905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-2473933">
              <a:off x="1010205" y="564748"/>
              <a:ext cx="3339447" cy="4321638"/>
            </a:xfrm>
            <a:custGeom>
              <a:avLst/>
              <a:gdLst/>
              <a:ahLst/>
              <a:cxnLst/>
              <a:rect r="r" b="b" t="t" l="l"/>
              <a:pathLst>
                <a:path h="4321638" w="3339447">
                  <a:moveTo>
                    <a:pt x="0" y="0"/>
                  </a:moveTo>
                  <a:lnTo>
                    <a:pt x="3339447" y="0"/>
                  </a:lnTo>
                  <a:lnTo>
                    <a:pt x="3339447" y="4321638"/>
                  </a:lnTo>
                  <a:lnTo>
                    <a:pt x="0" y="43216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-9951490">
              <a:off x="4102900" y="421348"/>
              <a:ext cx="1364187" cy="891849"/>
            </a:xfrm>
            <a:custGeom>
              <a:avLst/>
              <a:gdLst/>
              <a:ahLst/>
              <a:cxnLst/>
              <a:rect r="r" b="b" t="t" l="l"/>
              <a:pathLst>
                <a:path h="891849" w="1364187">
                  <a:moveTo>
                    <a:pt x="0" y="0"/>
                  </a:moveTo>
                  <a:lnTo>
                    <a:pt x="1364188" y="0"/>
                  </a:lnTo>
                  <a:lnTo>
                    <a:pt x="1364188" y="891850"/>
                  </a:lnTo>
                  <a:lnTo>
                    <a:pt x="0" y="8918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-25392" t="-96198" r="-27566" b="-39053"/>
              </a:stretch>
            </a:blip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12495019" y="3572545"/>
            <a:ext cx="4147427" cy="4279008"/>
            <a:chOff x="0" y="0"/>
            <a:chExt cx="5529903" cy="5705344"/>
          </a:xfrm>
        </p:grpSpPr>
        <p:sp>
          <p:nvSpPr>
            <p:cNvPr name="Freeform 16" id="16"/>
            <p:cNvSpPr/>
            <p:nvPr/>
          </p:nvSpPr>
          <p:spPr>
            <a:xfrm flipH="false" flipV="false" rot="-4781005">
              <a:off x="2985787" y="4813"/>
              <a:ext cx="849126" cy="1005918"/>
            </a:xfrm>
            <a:custGeom>
              <a:avLst/>
              <a:gdLst/>
              <a:ahLst/>
              <a:cxnLst/>
              <a:rect r="r" b="b" t="t" l="l"/>
              <a:pathLst>
                <a:path h="1005918" w="849126">
                  <a:moveTo>
                    <a:pt x="0" y="0"/>
                  </a:moveTo>
                  <a:lnTo>
                    <a:pt x="849126" y="0"/>
                  </a:lnTo>
                  <a:lnTo>
                    <a:pt x="849126" y="1005918"/>
                  </a:lnTo>
                  <a:lnTo>
                    <a:pt x="0" y="10059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-130690" t="0" r="0" b="-95800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 flipH="false" flipV="false" rot="-9951490">
              <a:off x="1480534" y="596875"/>
              <a:ext cx="1368235" cy="811856"/>
            </a:xfrm>
            <a:custGeom>
              <a:avLst/>
              <a:gdLst/>
              <a:ahLst/>
              <a:cxnLst/>
              <a:rect r="r" b="b" t="t" l="l"/>
              <a:pathLst>
                <a:path h="811856" w="1368235">
                  <a:moveTo>
                    <a:pt x="0" y="0"/>
                  </a:moveTo>
                  <a:lnTo>
                    <a:pt x="1368234" y="0"/>
                  </a:lnTo>
                  <a:lnTo>
                    <a:pt x="1368234" y="811856"/>
                  </a:lnTo>
                  <a:lnTo>
                    <a:pt x="0" y="8118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-23766" t="-102330" r="-19399" b="-40273"/>
              </a:stretch>
            </a:blip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0" y="1563574"/>
              <a:ext cx="4306188" cy="4141770"/>
            </a:xfrm>
            <a:custGeom>
              <a:avLst/>
              <a:gdLst/>
              <a:ahLst/>
              <a:cxnLst/>
              <a:rect r="r" b="b" t="t" l="l"/>
              <a:pathLst>
                <a:path h="4141770" w="4306188">
                  <a:moveTo>
                    <a:pt x="0" y="0"/>
                  </a:moveTo>
                  <a:lnTo>
                    <a:pt x="4306188" y="0"/>
                  </a:lnTo>
                  <a:lnTo>
                    <a:pt x="4306188" y="4141770"/>
                  </a:lnTo>
                  <a:lnTo>
                    <a:pt x="0" y="41417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9" id="19"/>
            <p:cNvSpPr/>
            <p:nvPr/>
          </p:nvSpPr>
          <p:spPr>
            <a:xfrm flipH="false" flipV="false" rot="-9951490">
              <a:off x="4077438" y="1648682"/>
              <a:ext cx="1364187" cy="891849"/>
            </a:xfrm>
            <a:custGeom>
              <a:avLst/>
              <a:gdLst/>
              <a:ahLst/>
              <a:cxnLst/>
              <a:rect r="r" b="b" t="t" l="l"/>
              <a:pathLst>
                <a:path h="891849" w="1364187">
                  <a:moveTo>
                    <a:pt x="0" y="0"/>
                  </a:moveTo>
                  <a:lnTo>
                    <a:pt x="1364187" y="0"/>
                  </a:lnTo>
                  <a:lnTo>
                    <a:pt x="1364187" y="891849"/>
                  </a:lnTo>
                  <a:lnTo>
                    <a:pt x="0" y="8918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-25392" t="-96198" r="-27566" b="-39053"/>
              </a:stretch>
            </a:blipFill>
          </p:spPr>
        </p:sp>
        <p:sp>
          <p:nvSpPr>
            <p:cNvPr name="Freeform 20" id="20"/>
            <p:cNvSpPr/>
            <p:nvPr/>
          </p:nvSpPr>
          <p:spPr>
            <a:xfrm flipH="false" flipV="false" rot="7879849">
              <a:off x="3482843" y="943438"/>
              <a:ext cx="1368235" cy="811856"/>
            </a:xfrm>
            <a:custGeom>
              <a:avLst/>
              <a:gdLst/>
              <a:ahLst/>
              <a:cxnLst/>
              <a:rect r="r" b="b" t="t" l="l"/>
              <a:pathLst>
                <a:path h="811856" w="1368235">
                  <a:moveTo>
                    <a:pt x="0" y="0"/>
                  </a:moveTo>
                  <a:lnTo>
                    <a:pt x="1368234" y="0"/>
                  </a:lnTo>
                  <a:lnTo>
                    <a:pt x="1368234" y="811856"/>
                  </a:lnTo>
                  <a:lnTo>
                    <a:pt x="0" y="8118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-23766" t="-102330" r="-19399" b="-40273"/>
              </a:stretch>
            </a:blipFill>
          </p:spPr>
        </p:sp>
      </p:grp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842" t="-90749" r="-5018" b="-14905"/>
            </a:stretch>
          </a:blipFill>
        </p:spPr>
      </p:sp>
      <p:grpSp>
        <p:nvGrpSpPr>
          <p:cNvPr name="Group 3" id="3"/>
          <p:cNvGrpSpPr/>
          <p:nvPr/>
        </p:nvGrpSpPr>
        <p:grpSpPr>
          <a:xfrm rot="-375685">
            <a:off x="6843939" y="247261"/>
            <a:ext cx="4600122" cy="1205611"/>
            <a:chOff x="0" y="0"/>
            <a:chExt cx="6133496" cy="1607481"/>
          </a:xfrm>
        </p:grpSpPr>
        <p:sp>
          <p:nvSpPr>
            <p:cNvPr name="Freeform 4" id="4"/>
            <p:cNvSpPr/>
            <p:nvPr/>
          </p:nvSpPr>
          <p:spPr>
            <a:xfrm flipH="false" flipV="false" rot="85547">
              <a:off x="17172" y="75655"/>
              <a:ext cx="6099151" cy="1456172"/>
            </a:xfrm>
            <a:custGeom>
              <a:avLst/>
              <a:gdLst/>
              <a:ahLst/>
              <a:cxnLst/>
              <a:rect r="r" b="b" t="t" l="l"/>
              <a:pathLst>
                <a:path h="1456172" w="6099151">
                  <a:moveTo>
                    <a:pt x="0" y="0"/>
                  </a:moveTo>
                  <a:lnTo>
                    <a:pt x="6099152" y="0"/>
                  </a:lnTo>
                  <a:lnTo>
                    <a:pt x="6099152" y="1456172"/>
                  </a:lnTo>
                  <a:lnTo>
                    <a:pt x="0" y="14561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5" id="5"/>
            <p:cNvSpPr txBox="true"/>
            <p:nvPr/>
          </p:nvSpPr>
          <p:spPr>
            <a:xfrm rot="74851">
              <a:off x="912952" y="419361"/>
              <a:ext cx="4421534" cy="7391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620"/>
                </a:lnSpc>
                <a:spcBef>
                  <a:spcPct val="0"/>
                </a:spcBef>
              </a:pPr>
              <a:r>
                <a:rPr lang="en-US" sz="3300">
                  <a:solidFill>
                    <a:srgbClr val="231F20"/>
                  </a:solidFill>
                  <a:latin typeface="Lazydog"/>
                </a:rPr>
                <a:t>#1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-576308">
            <a:off x="4124626" y="2032041"/>
            <a:ext cx="3142730" cy="1595635"/>
            <a:chOff x="0" y="0"/>
            <a:chExt cx="4190307" cy="2127514"/>
          </a:xfrm>
        </p:grpSpPr>
        <p:sp>
          <p:nvSpPr>
            <p:cNvPr name="Freeform 7" id="7"/>
            <p:cNvSpPr/>
            <p:nvPr/>
          </p:nvSpPr>
          <p:spPr>
            <a:xfrm flipH="false" flipV="false" rot="10630910">
              <a:off x="3057140" y="26991"/>
              <a:ext cx="1115908" cy="729534"/>
            </a:xfrm>
            <a:custGeom>
              <a:avLst/>
              <a:gdLst/>
              <a:ahLst/>
              <a:cxnLst/>
              <a:rect r="r" b="b" t="t" l="l"/>
              <a:pathLst>
                <a:path h="729534" w="1115908">
                  <a:moveTo>
                    <a:pt x="0" y="0"/>
                  </a:moveTo>
                  <a:lnTo>
                    <a:pt x="1115908" y="0"/>
                  </a:lnTo>
                  <a:lnTo>
                    <a:pt x="1115908" y="729535"/>
                  </a:lnTo>
                  <a:lnTo>
                    <a:pt x="0" y="7295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-25392" t="-96198" r="-27566" b="-39053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-9951490">
              <a:off x="1872385" y="543970"/>
              <a:ext cx="1423526" cy="1431333"/>
            </a:xfrm>
            <a:custGeom>
              <a:avLst/>
              <a:gdLst/>
              <a:ahLst/>
              <a:cxnLst/>
              <a:rect r="r" b="b" t="t" l="l"/>
              <a:pathLst>
                <a:path h="1431333" w="1423526">
                  <a:moveTo>
                    <a:pt x="0" y="0"/>
                  </a:moveTo>
                  <a:lnTo>
                    <a:pt x="1423526" y="0"/>
                  </a:lnTo>
                  <a:lnTo>
                    <a:pt x="1423526" y="1431333"/>
                  </a:lnTo>
                  <a:lnTo>
                    <a:pt x="0" y="14313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-19905" t="0" r="0" b="-19905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-9951490">
              <a:off x="72212" y="617838"/>
              <a:ext cx="1115908" cy="729534"/>
            </a:xfrm>
            <a:custGeom>
              <a:avLst/>
              <a:gdLst/>
              <a:ahLst/>
              <a:cxnLst/>
              <a:rect r="r" b="b" t="t" l="l"/>
              <a:pathLst>
                <a:path h="729534" w="1115908">
                  <a:moveTo>
                    <a:pt x="0" y="0"/>
                  </a:moveTo>
                  <a:lnTo>
                    <a:pt x="1115908" y="0"/>
                  </a:lnTo>
                  <a:lnTo>
                    <a:pt x="1115908" y="729535"/>
                  </a:lnTo>
                  <a:lnTo>
                    <a:pt x="0" y="7295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-25392" t="-96198" r="-27566" b="-39053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-576308">
            <a:off x="10732412" y="1259366"/>
            <a:ext cx="3422183" cy="1724331"/>
            <a:chOff x="0" y="0"/>
            <a:chExt cx="4562911" cy="2299108"/>
          </a:xfrm>
        </p:grpSpPr>
        <p:sp>
          <p:nvSpPr>
            <p:cNvPr name="Freeform 11" id="11"/>
            <p:cNvSpPr/>
            <p:nvPr/>
          </p:nvSpPr>
          <p:spPr>
            <a:xfrm flipH="false" flipV="false" rot="-9951490">
              <a:off x="1710110" y="152211"/>
              <a:ext cx="1423526" cy="1431333"/>
            </a:xfrm>
            <a:custGeom>
              <a:avLst/>
              <a:gdLst/>
              <a:ahLst/>
              <a:cxnLst/>
              <a:rect r="r" b="b" t="t" l="l"/>
              <a:pathLst>
                <a:path h="1431333" w="1423526">
                  <a:moveTo>
                    <a:pt x="0" y="0"/>
                  </a:moveTo>
                  <a:lnTo>
                    <a:pt x="1423526" y="0"/>
                  </a:lnTo>
                  <a:lnTo>
                    <a:pt x="1423526" y="1431333"/>
                  </a:lnTo>
                  <a:lnTo>
                    <a:pt x="0" y="14313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-19905" t="0" r="0" b="-19905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9670171">
              <a:off x="3359131" y="1409007"/>
              <a:ext cx="1115908" cy="729534"/>
            </a:xfrm>
            <a:custGeom>
              <a:avLst/>
              <a:gdLst/>
              <a:ahLst/>
              <a:cxnLst/>
              <a:rect r="r" b="b" t="t" l="l"/>
              <a:pathLst>
                <a:path h="729534" w="1115908">
                  <a:moveTo>
                    <a:pt x="0" y="0"/>
                  </a:moveTo>
                  <a:lnTo>
                    <a:pt x="1115907" y="0"/>
                  </a:lnTo>
                  <a:lnTo>
                    <a:pt x="1115907" y="729534"/>
                  </a:lnTo>
                  <a:lnTo>
                    <a:pt x="0" y="7295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-25392" t="-96198" r="-27566" b="-39053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10630910">
              <a:off x="17259" y="111352"/>
              <a:ext cx="1115908" cy="729534"/>
            </a:xfrm>
            <a:custGeom>
              <a:avLst/>
              <a:gdLst/>
              <a:ahLst/>
              <a:cxnLst/>
              <a:rect r="r" b="b" t="t" l="l"/>
              <a:pathLst>
                <a:path h="729534" w="1115908">
                  <a:moveTo>
                    <a:pt x="0" y="0"/>
                  </a:moveTo>
                  <a:lnTo>
                    <a:pt x="1115908" y="0"/>
                  </a:lnTo>
                  <a:lnTo>
                    <a:pt x="1115908" y="729534"/>
                  </a:lnTo>
                  <a:lnTo>
                    <a:pt x="0" y="7295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-25392" t="-96198" r="-27566" b="-39053"/>
              </a:stretch>
            </a:blipFill>
          </p:spPr>
        </p:sp>
      </p:grpSp>
      <p:grpSp>
        <p:nvGrpSpPr>
          <p:cNvPr name="Group 14" id="14"/>
          <p:cNvGrpSpPr/>
          <p:nvPr/>
        </p:nvGrpSpPr>
        <p:grpSpPr>
          <a:xfrm rot="-456946">
            <a:off x="4889642" y="7306145"/>
            <a:ext cx="2325549" cy="1316797"/>
            <a:chOff x="0" y="0"/>
            <a:chExt cx="3100732" cy="1755730"/>
          </a:xfrm>
        </p:grpSpPr>
        <p:sp>
          <p:nvSpPr>
            <p:cNvPr name="Freeform 15" id="15"/>
            <p:cNvSpPr/>
            <p:nvPr/>
          </p:nvSpPr>
          <p:spPr>
            <a:xfrm flipH="false" flipV="false" rot="10299400">
              <a:off x="61984" y="544403"/>
              <a:ext cx="1470921" cy="961628"/>
            </a:xfrm>
            <a:custGeom>
              <a:avLst/>
              <a:gdLst/>
              <a:ahLst/>
              <a:cxnLst/>
              <a:rect r="r" b="b" t="t" l="l"/>
              <a:pathLst>
                <a:path h="961628" w="1470921">
                  <a:moveTo>
                    <a:pt x="0" y="0"/>
                  </a:moveTo>
                  <a:lnTo>
                    <a:pt x="1470922" y="0"/>
                  </a:lnTo>
                  <a:lnTo>
                    <a:pt x="1470922" y="961628"/>
                  </a:lnTo>
                  <a:lnTo>
                    <a:pt x="0" y="9616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-25392" t="-96198" r="-27566" b="-39053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false" flipV="false" rot="10299400">
              <a:off x="859429" y="680402"/>
              <a:ext cx="1470921" cy="961628"/>
            </a:xfrm>
            <a:custGeom>
              <a:avLst/>
              <a:gdLst/>
              <a:ahLst/>
              <a:cxnLst/>
              <a:rect r="r" b="b" t="t" l="l"/>
              <a:pathLst>
                <a:path h="961628" w="1470921">
                  <a:moveTo>
                    <a:pt x="0" y="0"/>
                  </a:moveTo>
                  <a:lnTo>
                    <a:pt x="1470922" y="0"/>
                  </a:lnTo>
                  <a:lnTo>
                    <a:pt x="1470922" y="961628"/>
                  </a:lnTo>
                  <a:lnTo>
                    <a:pt x="0" y="9616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-25392" t="-96198" r="-27566" b="-39053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 flipH="false" flipV="false" rot="7242110">
              <a:off x="1576346" y="397051"/>
              <a:ext cx="1470921" cy="961628"/>
            </a:xfrm>
            <a:custGeom>
              <a:avLst/>
              <a:gdLst/>
              <a:ahLst/>
              <a:cxnLst/>
              <a:rect r="r" b="b" t="t" l="l"/>
              <a:pathLst>
                <a:path h="961628" w="1470921">
                  <a:moveTo>
                    <a:pt x="0" y="0"/>
                  </a:moveTo>
                  <a:lnTo>
                    <a:pt x="1470922" y="0"/>
                  </a:lnTo>
                  <a:lnTo>
                    <a:pt x="1470922" y="961628"/>
                  </a:lnTo>
                  <a:lnTo>
                    <a:pt x="0" y="9616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-25392" t="-96198" r="-27566" b="-39053"/>
              </a:stretch>
            </a:blipFill>
          </p:spPr>
        </p:sp>
      </p:grpSp>
      <p:grpSp>
        <p:nvGrpSpPr>
          <p:cNvPr name="Group 18" id="18"/>
          <p:cNvGrpSpPr/>
          <p:nvPr/>
        </p:nvGrpSpPr>
        <p:grpSpPr>
          <a:xfrm rot="-9951656">
            <a:off x="11280729" y="7306145"/>
            <a:ext cx="2325549" cy="1316797"/>
            <a:chOff x="0" y="0"/>
            <a:chExt cx="3100732" cy="1755730"/>
          </a:xfrm>
        </p:grpSpPr>
        <p:sp>
          <p:nvSpPr>
            <p:cNvPr name="Freeform 19" id="19"/>
            <p:cNvSpPr/>
            <p:nvPr/>
          </p:nvSpPr>
          <p:spPr>
            <a:xfrm flipH="false" flipV="false" rot="10299400">
              <a:off x="61984" y="544403"/>
              <a:ext cx="1470921" cy="961628"/>
            </a:xfrm>
            <a:custGeom>
              <a:avLst/>
              <a:gdLst/>
              <a:ahLst/>
              <a:cxnLst/>
              <a:rect r="r" b="b" t="t" l="l"/>
              <a:pathLst>
                <a:path h="961628" w="1470921">
                  <a:moveTo>
                    <a:pt x="0" y="0"/>
                  </a:moveTo>
                  <a:lnTo>
                    <a:pt x="1470922" y="0"/>
                  </a:lnTo>
                  <a:lnTo>
                    <a:pt x="1470922" y="961628"/>
                  </a:lnTo>
                  <a:lnTo>
                    <a:pt x="0" y="9616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-25392" t="-96198" r="-27566" b="-39053"/>
              </a:stretch>
            </a:blipFill>
          </p:spPr>
        </p:sp>
        <p:sp>
          <p:nvSpPr>
            <p:cNvPr name="Freeform 20" id="20"/>
            <p:cNvSpPr/>
            <p:nvPr/>
          </p:nvSpPr>
          <p:spPr>
            <a:xfrm flipH="false" flipV="false" rot="10299400">
              <a:off x="859429" y="680402"/>
              <a:ext cx="1470921" cy="961628"/>
            </a:xfrm>
            <a:custGeom>
              <a:avLst/>
              <a:gdLst/>
              <a:ahLst/>
              <a:cxnLst/>
              <a:rect r="r" b="b" t="t" l="l"/>
              <a:pathLst>
                <a:path h="961628" w="1470921">
                  <a:moveTo>
                    <a:pt x="0" y="0"/>
                  </a:moveTo>
                  <a:lnTo>
                    <a:pt x="1470922" y="0"/>
                  </a:lnTo>
                  <a:lnTo>
                    <a:pt x="1470922" y="961628"/>
                  </a:lnTo>
                  <a:lnTo>
                    <a:pt x="0" y="9616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-25392" t="-96198" r="-27566" b="-39053"/>
              </a:stretch>
            </a:blipFill>
          </p:spPr>
        </p:sp>
        <p:sp>
          <p:nvSpPr>
            <p:cNvPr name="Freeform 21" id="21"/>
            <p:cNvSpPr/>
            <p:nvPr/>
          </p:nvSpPr>
          <p:spPr>
            <a:xfrm flipH="false" flipV="false" rot="7242110">
              <a:off x="1576346" y="397051"/>
              <a:ext cx="1470921" cy="961628"/>
            </a:xfrm>
            <a:custGeom>
              <a:avLst/>
              <a:gdLst/>
              <a:ahLst/>
              <a:cxnLst/>
              <a:rect r="r" b="b" t="t" l="l"/>
              <a:pathLst>
                <a:path h="961628" w="1470921">
                  <a:moveTo>
                    <a:pt x="0" y="0"/>
                  </a:moveTo>
                  <a:lnTo>
                    <a:pt x="1470922" y="0"/>
                  </a:lnTo>
                  <a:lnTo>
                    <a:pt x="1470922" y="961628"/>
                  </a:lnTo>
                  <a:lnTo>
                    <a:pt x="0" y="9616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-25392" t="-96198" r="-27566" b="-39053"/>
              </a:stretch>
            </a:blipFill>
          </p:spPr>
        </p:sp>
      </p:grpSp>
      <p:sp>
        <p:nvSpPr>
          <p:cNvPr name="Freeform 22" id="22"/>
          <p:cNvSpPr/>
          <p:nvPr/>
        </p:nvSpPr>
        <p:spPr>
          <a:xfrm flipH="false" flipV="false" rot="0">
            <a:off x="0" y="0"/>
            <a:ext cx="3964259" cy="10287000"/>
          </a:xfrm>
          <a:custGeom>
            <a:avLst/>
            <a:gdLst/>
            <a:ahLst/>
            <a:cxnLst/>
            <a:rect r="r" b="b" t="t" l="l"/>
            <a:pathLst>
              <a:path h="10287000" w="3964259">
                <a:moveTo>
                  <a:pt x="0" y="0"/>
                </a:moveTo>
                <a:lnTo>
                  <a:pt x="3964259" y="0"/>
                </a:lnTo>
                <a:lnTo>
                  <a:pt x="3964259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-78760">
            <a:off x="6202096" y="1457245"/>
            <a:ext cx="5883809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3200">
                <a:solidFill>
                  <a:srgbClr val="231F20"/>
                </a:solidFill>
                <a:latin typeface="JetBrains Mono Bold"/>
              </a:rPr>
              <a:t>LOG IN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842" t="-90749" r="-5018" b="-14905"/>
            </a:stretch>
          </a:blipFill>
        </p:spPr>
      </p:sp>
      <p:grpSp>
        <p:nvGrpSpPr>
          <p:cNvPr name="Group 3" id="3"/>
          <p:cNvGrpSpPr/>
          <p:nvPr/>
        </p:nvGrpSpPr>
        <p:grpSpPr>
          <a:xfrm rot="-375685">
            <a:off x="6843939" y="247261"/>
            <a:ext cx="4600122" cy="1205611"/>
            <a:chOff x="0" y="0"/>
            <a:chExt cx="6133496" cy="1607481"/>
          </a:xfrm>
        </p:grpSpPr>
        <p:sp>
          <p:nvSpPr>
            <p:cNvPr name="Freeform 4" id="4"/>
            <p:cNvSpPr/>
            <p:nvPr/>
          </p:nvSpPr>
          <p:spPr>
            <a:xfrm flipH="false" flipV="false" rot="85547">
              <a:off x="17172" y="75655"/>
              <a:ext cx="6099151" cy="1456172"/>
            </a:xfrm>
            <a:custGeom>
              <a:avLst/>
              <a:gdLst/>
              <a:ahLst/>
              <a:cxnLst/>
              <a:rect r="r" b="b" t="t" l="l"/>
              <a:pathLst>
                <a:path h="1456172" w="6099151">
                  <a:moveTo>
                    <a:pt x="0" y="0"/>
                  </a:moveTo>
                  <a:lnTo>
                    <a:pt x="6099152" y="0"/>
                  </a:lnTo>
                  <a:lnTo>
                    <a:pt x="6099152" y="1456172"/>
                  </a:lnTo>
                  <a:lnTo>
                    <a:pt x="0" y="14561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5" id="5"/>
            <p:cNvSpPr txBox="true"/>
            <p:nvPr/>
          </p:nvSpPr>
          <p:spPr>
            <a:xfrm rot="74851">
              <a:off x="912952" y="419361"/>
              <a:ext cx="4421534" cy="7391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620"/>
                </a:lnSpc>
                <a:spcBef>
                  <a:spcPct val="0"/>
                </a:spcBef>
              </a:pPr>
              <a:r>
                <a:rPr lang="en-US" sz="3300">
                  <a:solidFill>
                    <a:srgbClr val="231F20"/>
                  </a:solidFill>
                  <a:latin typeface="Lazydog"/>
                </a:rPr>
                <a:t>#2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-576308">
            <a:off x="4124626" y="2032041"/>
            <a:ext cx="3142730" cy="1595635"/>
            <a:chOff x="0" y="0"/>
            <a:chExt cx="4190307" cy="2127514"/>
          </a:xfrm>
        </p:grpSpPr>
        <p:sp>
          <p:nvSpPr>
            <p:cNvPr name="Freeform 7" id="7"/>
            <p:cNvSpPr/>
            <p:nvPr/>
          </p:nvSpPr>
          <p:spPr>
            <a:xfrm flipH="false" flipV="false" rot="10630910">
              <a:off x="3057140" y="26991"/>
              <a:ext cx="1115908" cy="729534"/>
            </a:xfrm>
            <a:custGeom>
              <a:avLst/>
              <a:gdLst/>
              <a:ahLst/>
              <a:cxnLst/>
              <a:rect r="r" b="b" t="t" l="l"/>
              <a:pathLst>
                <a:path h="729534" w="1115908">
                  <a:moveTo>
                    <a:pt x="0" y="0"/>
                  </a:moveTo>
                  <a:lnTo>
                    <a:pt x="1115908" y="0"/>
                  </a:lnTo>
                  <a:lnTo>
                    <a:pt x="1115908" y="729535"/>
                  </a:lnTo>
                  <a:lnTo>
                    <a:pt x="0" y="7295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-25392" t="-96198" r="-27566" b="-39053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-9951490">
              <a:off x="1872385" y="543970"/>
              <a:ext cx="1423526" cy="1431333"/>
            </a:xfrm>
            <a:custGeom>
              <a:avLst/>
              <a:gdLst/>
              <a:ahLst/>
              <a:cxnLst/>
              <a:rect r="r" b="b" t="t" l="l"/>
              <a:pathLst>
                <a:path h="1431333" w="1423526">
                  <a:moveTo>
                    <a:pt x="0" y="0"/>
                  </a:moveTo>
                  <a:lnTo>
                    <a:pt x="1423526" y="0"/>
                  </a:lnTo>
                  <a:lnTo>
                    <a:pt x="1423526" y="1431333"/>
                  </a:lnTo>
                  <a:lnTo>
                    <a:pt x="0" y="14313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-19905" t="0" r="0" b="-19905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-9951490">
              <a:off x="72212" y="617838"/>
              <a:ext cx="1115908" cy="729534"/>
            </a:xfrm>
            <a:custGeom>
              <a:avLst/>
              <a:gdLst/>
              <a:ahLst/>
              <a:cxnLst/>
              <a:rect r="r" b="b" t="t" l="l"/>
              <a:pathLst>
                <a:path h="729534" w="1115908">
                  <a:moveTo>
                    <a:pt x="0" y="0"/>
                  </a:moveTo>
                  <a:lnTo>
                    <a:pt x="1115908" y="0"/>
                  </a:lnTo>
                  <a:lnTo>
                    <a:pt x="1115908" y="729535"/>
                  </a:lnTo>
                  <a:lnTo>
                    <a:pt x="0" y="7295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-25392" t="-96198" r="-27566" b="-39053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-576308">
            <a:off x="10732412" y="1259366"/>
            <a:ext cx="3422183" cy="1724331"/>
            <a:chOff x="0" y="0"/>
            <a:chExt cx="4562911" cy="2299108"/>
          </a:xfrm>
        </p:grpSpPr>
        <p:sp>
          <p:nvSpPr>
            <p:cNvPr name="Freeform 11" id="11"/>
            <p:cNvSpPr/>
            <p:nvPr/>
          </p:nvSpPr>
          <p:spPr>
            <a:xfrm flipH="false" flipV="false" rot="-9951490">
              <a:off x="1710110" y="152211"/>
              <a:ext cx="1423526" cy="1431333"/>
            </a:xfrm>
            <a:custGeom>
              <a:avLst/>
              <a:gdLst/>
              <a:ahLst/>
              <a:cxnLst/>
              <a:rect r="r" b="b" t="t" l="l"/>
              <a:pathLst>
                <a:path h="1431333" w="1423526">
                  <a:moveTo>
                    <a:pt x="0" y="0"/>
                  </a:moveTo>
                  <a:lnTo>
                    <a:pt x="1423526" y="0"/>
                  </a:lnTo>
                  <a:lnTo>
                    <a:pt x="1423526" y="1431333"/>
                  </a:lnTo>
                  <a:lnTo>
                    <a:pt x="0" y="14313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-19905" t="0" r="0" b="-19905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9670171">
              <a:off x="3359131" y="1409007"/>
              <a:ext cx="1115908" cy="729534"/>
            </a:xfrm>
            <a:custGeom>
              <a:avLst/>
              <a:gdLst/>
              <a:ahLst/>
              <a:cxnLst/>
              <a:rect r="r" b="b" t="t" l="l"/>
              <a:pathLst>
                <a:path h="729534" w="1115908">
                  <a:moveTo>
                    <a:pt x="0" y="0"/>
                  </a:moveTo>
                  <a:lnTo>
                    <a:pt x="1115907" y="0"/>
                  </a:lnTo>
                  <a:lnTo>
                    <a:pt x="1115907" y="729534"/>
                  </a:lnTo>
                  <a:lnTo>
                    <a:pt x="0" y="7295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-25392" t="-96198" r="-27566" b="-39053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10630910">
              <a:off x="17259" y="111352"/>
              <a:ext cx="1115908" cy="729534"/>
            </a:xfrm>
            <a:custGeom>
              <a:avLst/>
              <a:gdLst/>
              <a:ahLst/>
              <a:cxnLst/>
              <a:rect r="r" b="b" t="t" l="l"/>
              <a:pathLst>
                <a:path h="729534" w="1115908">
                  <a:moveTo>
                    <a:pt x="0" y="0"/>
                  </a:moveTo>
                  <a:lnTo>
                    <a:pt x="1115908" y="0"/>
                  </a:lnTo>
                  <a:lnTo>
                    <a:pt x="1115908" y="729534"/>
                  </a:lnTo>
                  <a:lnTo>
                    <a:pt x="0" y="7295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-25392" t="-96198" r="-27566" b="-39053"/>
              </a:stretch>
            </a:blipFill>
          </p:spPr>
        </p:sp>
      </p:grpSp>
      <p:grpSp>
        <p:nvGrpSpPr>
          <p:cNvPr name="Group 14" id="14"/>
          <p:cNvGrpSpPr/>
          <p:nvPr/>
        </p:nvGrpSpPr>
        <p:grpSpPr>
          <a:xfrm rot="-456946">
            <a:off x="4889642" y="7306145"/>
            <a:ext cx="2325549" cy="1316797"/>
            <a:chOff x="0" y="0"/>
            <a:chExt cx="3100732" cy="1755730"/>
          </a:xfrm>
        </p:grpSpPr>
        <p:sp>
          <p:nvSpPr>
            <p:cNvPr name="Freeform 15" id="15"/>
            <p:cNvSpPr/>
            <p:nvPr/>
          </p:nvSpPr>
          <p:spPr>
            <a:xfrm flipH="false" flipV="false" rot="10299400">
              <a:off x="61984" y="544403"/>
              <a:ext cx="1470921" cy="961628"/>
            </a:xfrm>
            <a:custGeom>
              <a:avLst/>
              <a:gdLst/>
              <a:ahLst/>
              <a:cxnLst/>
              <a:rect r="r" b="b" t="t" l="l"/>
              <a:pathLst>
                <a:path h="961628" w="1470921">
                  <a:moveTo>
                    <a:pt x="0" y="0"/>
                  </a:moveTo>
                  <a:lnTo>
                    <a:pt x="1470922" y="0"/>
                  </a:lnTo>
                  <a:lnTo>
                    <a:pt x="1470922" y="961628"/>
                  </a:lnTo>
                  <a:lnTo>
                    <a:pt x="0" y="9616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-25392" t="-96198" r="-27566" b="-39053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false" flipV="false" rot="10299400">
              <a:off x="859429" y="680402"/>
              <a:ext cx="1470921" cy="961628"/>
            </a:xfrm>
            <a:custGeom>
              <a:avLst/>
              <a:gdLst/>
              <a:ahLst/>
              <a:cxnLst/>
              <a:rect r="r" b="b" t="t" l="l"/>
              <a:pathLst>
                <a:path h="961628" w="1470921">
                  <a:moveTo>
                    <a:pt x="0" y="0"/>
                  </a:moveTo>
                  <a:lnTo>
                    <a:pt x="1470922" y="0"/>
                  </a:lnTo>
                  <a:lnTo>
                    <a:pt x="1470922" y="961628"/>
                  </a:lnTo>
                  <a:lnTo>
                    <a:pt x="0" y="9616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-25392" t="-96198" r="-27566" b="-39053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 flipH="false" flipV="false" rot="7242110">
              <a:off x="1576346" y="397051"/>
              <a:ext cx="1470921" cy="961628"/>
            </a:xfrm>
            <a:custGeom>
              <a:avLst/>
              <a:gdLst/>
              <a:ahLst/>
              <a:cxnLst/>
              <a:rect r="r" b="b" t="t" l="l"/>
              <a:pathLst>
                <a:path h="961628" w="1470921">
                  <a:moveTo>
                    <a:pt x="0" y="0"/>
                  </a:moveTo>
                  <a:lnTo>
                    <a:pt x="1470922" y="0"/>
                  </a:lnTo>
                  <a:lnTo>
                    <a:pt x="1470922" y="961628"/>
                  </a:lnTo>
                  <a:lnTo>
                    <a:pt x="0" y="9616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-25392" t="-96198" r="-27566" b="-39053"/>
              </a:stretch>
            </a:blipFill>
          </p:spPr>
        </p:sp>
      </p:grpSp>
      <p:grpSp>
        <p:nvGrpSpPr>
          <p:cNvPr name="Group 18" id="18"/>
          <p:cNvGrpSpPr/>
          <p:nvPr/>
        </p:nvGrpSpPr>
        <p:grpSpPr>
          <a:xfrm rot="-9951656">
            <a:off x="11280729" y="7306145"/>
            <a:ext cx="2325549" cy="1316797"/>
            <a:chOff x="0" y="0"/>
            <a:chExt cx="3100732" cy="1755730"/>
          </a:xfrm>
        </p:grpSpPr>
        <p:sp>
          <p:nvSpPr>
            <p:cNvPr name="Freeform 19" id="19"/>
            <p:cNvSpPr/>
            <p:nvPr/>
          </p:nvSpPr>
          <p:spPr>
            <a:xfrm flipH="false" flipV="false" rot="10299400">
              <a:off x="61984" y="544403"/>
              <a:ext cx="1470921" cy="961628"/>
            </a:xfrm>
            <a:custGeom>
              <a:avLst/>
              <a:gdLst/>
              <a:ahLst/>
              <a:cxnLst/>
              <a:rect r="r" b="b" t="t" l="l"/>
              <a:pathLst>
                <a:path h="961628" w="1470921">
                  <a:moveTo>
                    <a:pt x="0" y="0"/>
                  </a:moveTo>
                  <a:lnTo>
                    <a:pt x="1470922" y="0"/>
                  </a:lnTo>
                  <a:lnTo>
                    <a:pt x="1470922" y="961628"/>
                  </a:lnTo>
                  <a:lnTo>
                    <a:pt x="0" y="9616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-25392" t="-96198" r="-27566" b="-39053"/>
              </a:stretch>
            </a:blipFill>
          </p:spPr>
        </p:sp>
        <p:sp>
          <p:nvSpPr>
            <p:cNvPr name="Freeform 20" id="20"/>
            <p:cNvSpPr/>
            <p:nvPr/>
          </p:nvSpPr>
          <p:spPr>
            <a:xfrm flipH="false" flipV="false" rot="10299400">
              <a:off x="859429" y="680402"/>
              <a:ext cx="1470921" cy="961628"/>
            </a:xfrm>
            <a:custGeom>
              <a:avLst/>
              <a:gdLst/>
              <a:ahLst/>
              <a:cxnLst/>
              <a:rect r="r" b="b" t="t" l="l"/>
              <a:pathLst>
                <a:path h="961628" w="1470921">
                  <a:moveTo>
                    <a:pt x="0" y="0"/>
                  </a:moveTo>
                  <a:lnTo>
                    <a:pt x="1470922" y="0"/>
                  </a:lnTo>
                  <a:lnTo>
                    <a:pt x="1470922" y="961628"/>
                  </a:lnTo>
                  <a:lnTo>
                    <a:pt x="0" y="9616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-25392" t="-96198" r="-27566" b="-39053"/>
              </a:stretch>
            </a:blipFill>
          </p:spPr>
        </p:sp>
        <p:sp>
          <p:nvSpPr>
            <p:cNvPr name="Freeform 21" id="21"/>
            <p:cNvSpPr/>
            <p:nvPr/>
          </p:nvSpPr>
          <p:spPr>
            <a:xfrm flipH="false" flipV="false" rot="7242110">
              <a:off x="1576346" y="397051"/>
              <a:ext cx="1470921" cy="961628"/>
            </a:xfrm>
            <a:custGeom>
              <a:avLst/>
              <a:gdLst/>
              <a:ahLst/>
              <a:cxnLst/>
              <a:rect r="r" b="b" t="t" l="l"/>
              <a:pathLst>
                <a:path h="961628" w="1470921">
                  <a:moveTo>
                    <a:pt x="0" y="0"/>
                  </a:moveTo>
                  <a:lnTo>
                    <a:pt x="1470922" y="0"/>
                  </a:lnTo>
                  <a:lnTo>
                    <a:pt x="1470922" y="961628"/>
                  </a:lnTo>
                  <a:lnTo>
                    <a:pt x="0" y="9616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-25392" t="-96198" r="-27566" b="-39053"/>
              </a:stretch>
            </a:blipFill>
          </p:spPr>
        </p:sp>
      </p:grpSp>
      <p:sp>
        <p:nvSpPr>
          <p:cNvPr name="Freeform 22" id="22"/>
          <p:cNvSpPr/>
          <p:nvPr/>
        </p:nvSpPr>
        <p:spPr>
          <a:xfrm flipH="false" flipV="false" rot="0">
            <a:off x="0" y="0"/>
            <a:ext cx="5503793" cy="10287000"/>
          </a:xfrm>
          <a:custGeom>
            <a:avLst/>
            <a:gdLst/>
            <a:ahLst/>
            <a:cxnLst/>
            <a:rect r="r" b="b" t="t" l="l"/>
            <a:pathLst>
              <a:path h="10287000" w="5503793">
                <a:moveTo>
                  <a:pt x="0" y="0"/>
                </a:moveTo>
                <a:lnTo>
                  <a:pt x="5503793" y="0"/>
                </a:lnTo>
                <a:lnTo>
                  <a:pt x="5503793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-78760">
            <a:off x="6202096" y="1457245"/>
            <a:ext cx="5883809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3200">
                <a:solidFill>
                  <a:srgbClr val="231F20"/>
                </a:solidFill>
                <a:latin typeface="JetBrains Mono Bold"/>
              </a:rPr>
              <a:t>PLAY MUSIC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842" t="-90749" r="-5018" b="-1490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644015" y="2951896"/>
            <a:ext cx="4676644" cy="1669689"/>
            <a:chOff x="0" y="0"/>
            <a:chExt cx="6235525" cy="2226251"/>
          </a:xfrm>
        </p:grpSpPr>
        <p:sp>
          <p:nvSpPr>
            <p:cNvPr name="Freeform 4" id="4"/>
            <p:cNvSpPr/>
            <p:nvPr/>
          </p:nvSpPr>
          <p:spPr>
            <a:xfrm flipH="false" flipV="false" rot="-442043">
              <a:off x="68187" y="385039"/>
              <a:ext cx="6099151" cy="1456172"/>
            </a:xfrm>
            <a:custGeom>
              <a:avLst/>
              <a:gdLst/>
              <a:ahLst/>
              <a:cxnLst/>
              <a:rect r="r" b="b" t="t" l="l"/>
              <a:pathLst>
                <a:path h="1456172" w="6099151">
                  <a:moveTo>
                    <a:pt x="0" y="0"/>
                  </a:moveTo>
                  <a:lnTo>
                    <a:pt x="6099151" y="0"/>
                  </a:lnTo>
                  <a:lnTo>
                    <a:pt x="6099151" y="1456173"/>
                  </a:lnTo>
                  <a:lnTo>
                    <a:pt x="0" y="14561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5" id="5"/>
            <p:cNvSpPr txBox="true"/>
            <p:nvPr/>
          </p:nvSpPr>
          <p:spPr>
            <a:xfrm rot="-311734">
              <a:off x="1172863" y="756471"/>
              <a:ext cx="4421534" cy="73229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616"/>
                </a:lnSpc>
                <a:spcBef>
                  <a:spcPct val="0"/>
                </a:spcBef>
              </a:pPr>
              <a:r>
                <a:rPr lang="en-US" sz="3297">
                  <a:solidFill>
                    <a:srgbClr val="231F20"/>
                  </a:solidFill>
                  <a:latin typeface="Lazydog"/>
                </a:rPr>
                <a:t>Introduction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581150" y="1773248"/>
            <a:ext cx="5977783" cy="3040583"/>
            <a:chOff x="0" y="0"/>
            <a:chExt cx="7970377" cy="4054111"/>
          </a:xfrm>
        </p:grpSpPr>
        <p:sp>
          <p:nvSpPr>
            <p:cNvPr name="Freeform 7" id="7"/>
            <p:cNvSpPr/>
            <p:nvPr/>
          </p:nvSpPr>
          <p:spPr>
            <a:xfrm flipH="false" flipV="false" rot="-2473933">
              <a:off x="1825814" y="791602"/>
              <a:ext cx="2046280" cy="2648127"/>
            </a:xfrm>
            <a:custGeom>
              <a:avLst/>
              <a:gdLst/>
              <a:ahLst/>
              <a:cxnLst/>
              <a:rect r="r" b="b" t="t" l="l"/>
              <a:pathLst>
                <a:path h="2648127" w="2046280">
                  <a:moveTo>
                    <a:pt x="0" y="0"/>
                  </a:moveTo>
                  <a:lnTo>
                    <a:pt x="2046280" y="0"/>
                  </a:lnTo>
                  <a:lnTo>
                    <a:pt x="2046280" y="2648127"/>
                  </a:lnTo>
                  <a:lnTo>
                    <a:pt x="0" y="26481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4227201" y="285786"/>
              <a:ext cx="2443940" cy="2350626"/>
            </a:xfrm>
            <a:custGeom>
              <a:avLst/>
              <a:gdLst/>
              <a:ahLst/>
              <a:cxnLst/>
              <a:rect r="r" b="b" t="t" l="l"/>
              <a:pathLst>
                <a:path h="2350626" w="2443940">
                  <a:moveTo>
                    <a:pt x="0" y="0"/>
                  </a:moveTo>
                  <a:lnTo>
                    <a:pt x="2443940" y="0"/>
                  </a:lnTo>
                  <a:lnTo>
                    <a:pt x="2443940" y="2350626"/>
                  </a:lnTo>
                  <a:lnTo>
                    <a:pt x="0" y="23506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8918591">
              <a:off x="6849052" y="176187"/>
              <a:ext cx="943415" cy="948589"/>
            </a:xfrm>
            <a:custGeom>
              <a:avLst/>
              <a:gdLst/>
              <a:ahLst/>
              <a:cxnLst/>
              <a:rect r="r" b="b" t="t" l="l"/>
              <a:pathLst>
                <a:path h="948589" w="943415">
                  <a:moveTo>
                    <a:pt x="0" y="0"/>
                  </a:moveTo>
                  <a:lnTo>
                    <a:pt x="943415" y="0"/>
                  </a:lnTo>
                  <a:lnTo>
                    <a:pt x="943415" y="948589"/>
                  </a:lnTo>
                  <a:lnTo>
                    <a:pt x="0" y="9485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-19905" t="0" r="0" b="-19905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611988">
              <a:off x="207445" y="1375757"/>
              <a:ext cx="1998711" cy="2521309"/>
            </a:xfrm>
            <a:custGeom>
              <a:avLst/>
              <a:gdLst/>
              <a:ahLst/>
              <a:cxnLst/>
              <a:rect r="r" b="b" t="t" l="l"/>
              <a:pathLst>
                <a:path h="2521309" w="1998711">
                  <a:moveTo>
                    <a:pt x="0" y="0"/>
                  </a:moveTo>
                  <a:lnTo>
                    <a:pt x="1998711" y="0"/>
                  </a:lnTo>
                  <a:lnTo>
                    <a:pt x="1998711" y="2521310"/>
                  </a:lnTo>
                  <a:lnTo>
                    <a:pt x="0" y="25213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5762763">
              <a:off x="199257" y="744418"/>
              <a:ext cx="943415" cy="948589"/>
            </a:xfrm>
            <a:custGeom>
              <a:avLst/>
              <a:gdLst/>
              <a:ahLst/>
              <a:cxnLst/>
              <a:rect r="r" b="b" t="t" l="l"/>
              <a:pathLst>
                <a:path h="948589" w="943415">
                  <a:moveTo>
                    <a:pt x="0" y="0"/>
                  </a:moveTo>
                  <a:lnTo>
                    <a:pt x="943415" y="0"/>
                  </a:lnTo>
                  <a:lnTo>
                    <a:pt x="943415" y="948590"/>
                  </a:lnTo>
                  <a:lnTo>
                    <a:pt x="0" y="94859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-19905" t="0" r="0" b="-19905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1659245" y="1812713"/>
            <a:ext cx="4730256" cy="3001118"/>
            <a:chOff x="0" y="0"/>
            <a:chExt cx="6307008" cy="4001491"/>
          </a:xfrm>
        </p:grpSpPr>
        <p:sp>
          <p:nvSpPr>
            <p:cNvPr name="Freeform 13" id="13"/>
            <p:cNvSpPr/>
            <p:nvPr/>
          </p:nvSpPr>
          <p:spPr>
            <a:xfrm flipH="false" flipV="false" rot="611988">
              <a:off x="201371" y="1156529"/>
              <a:ext cx="1940190" cy="2447487"/>
            </a:xfrm>
            <a:custGeom>
              <a:avLst/>
              <a:gdLst/>
              <a:ahLst/>
              <a:cxnLst/>
              <a:rect r="r" b="b" t="t" l="l"/>
              <a:pathLst>
                <a:path h="2447487" w="1940190">
                  <a:moveTo>
                    <a:pt x="0" y="0"/>
                  </a:moveTo>
                  <a:lnTo>
                    <a:pt x="1940190" y="0"/>
                  </a:lnTo>
                  <a:lnTo>
                    <a:pt x="1940190" y="2447487"/>
                  </a:lnTo>
                  <a:lnTo>
                    <a:pt x="0" y="24474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-1864391">
              <a:off x="2227345" y="448523"/>
              <a:ext cx="2372384" cy="2281802"/>
            </a:xfrm>
            <a:custGeom>
              <a:avLst/>
              <a:gdLst/>
              <a:ahLst/>
              <a:cxnLst/>
              <a:rect r="r" b="b" t="t" l="l"/>
              <a:pathLst>
                <a:path h="2281802" w="2372384">
                  <a:moveTo>
                    <a:pt x="0" y="0"/>
                  </a:moveTo>
                  <a:lnTo>
                    <a:pt x="2372383" y="0"/>
                  </a:lnTo>
                  <a:lnTo>
                    <a:pt x="2372383" y="2281802"/>
                  </a:lnTo>
                  <a:lnTo>
                    <a:pt x="0" y="22818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false" flipV="false" rot="-166251">
              <a:off x="4338681" y="1332680"/>
              <a:ext cx="1909708" cy="2471386"/>
            </a:xfrm>
            <a:custGeom>
              <a:avLst/>
              <a:gdLst/>
              <a:ahLst/>
              <a:cxnLst/>
              <a:rect r="r" b="b" t="t" l="l"/>
              <a:pathLst>
                <a:path h="2471386" w="1909708">
                  <a:moveTo>
                    <a:pt x="0" y="0"/>
                  </a:moveTo>
                  <a:lnTo>
                    <a:pt x="1909707" y="0"/>
                  </a:lnTo>
                  <a:lnTo>
                    <a:pt x="1909707" y="2471386"/>
                  </a:lnTo>
                  <a:lnTo>
                    <a:pt x="0" y="24713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false" flipV="false" rot="5762763">
              <a:off x="2155637" y="3037241"/>
              <a:ext cx="915793" cy="920815"/>
            </a:xfrm>
            <a:custGeom>
              <a:avLst/>
              <a:gdLst/>
              <a:ahLst/>
              <a:cxnLst/>
              <a:rect r="r" b="b" t="t" l="l"/>
              <a:pathLst>
                <a:path h="920815" w="915793">
                  <a:moveTo>
                    <a:pt x="0" y="0"/>
                  </a:moveTo>
                  <a:lnTo>
                    <a:pt x="915793" y="0"/>
                  </a:lnTo>
                  <a:lnTo>
                    <a:pt x="915793" y="920815"/>
                  </a:lnTo>
                  <a:lnTo>
                    <a:pt x="0" y="9208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-19905" t="0" r="0" b="-19905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 flipH="false" flipV="false" rot="10584393">
              <a:off x="4560480" y="298646"/>
              <a:ext cx="915793" cy="920815"/>
            </a:xfrm>
            <a:custGeom>
              <a:avLst/>
              <a:gdLst/>
              <a:ahLst/>
              <a:cxnLst/>
              <a:rect r="r" b="b" t="t" l="l"/>
              <a:pathLst>
                <a:path h="920815" w="915793">
                  <a:moveTo>
                    <a:pt x="0" y="0"/>
                  </a:moveTo>
                  <a:lnTo>
                    <a:pt x="915792" y="0"/>
                  </a:lnTo>
                  <a:lnTo>
                    <a:pt x="915792" y="920815"/>
                  </a:lnTo>
                  <a:lnTo>
                    <a:pt x="0" y="9208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-19905" t="0" r="0" b="-19905"/>
              </a:stretch>
            </a:blipFill>
          </p:spPr>
        </p:sp>
      </p:grpSp>
      <p:sp>
        <p:nvSpPr>
          <p:cNvPr name="Freeform 18" id="18"/>
          <p:cNvSpPr/>
          <p:nvPr/>
        </p:nvSpPr>
        <p:spPr>
          <a:xfrm flipH="false" flipV="false" rot="0">
            <a:off x="8283600" y="2119678"/>
            <a:ext cx="2246766" cy="1193594"/>
          </a:xfrm>
          <a:custGeom>
            <a:avLst/>
            <a:gdLst/>
            <a:ahLst/>
            <a:cxnLst/>
            <a:rect r="r" b="b" t="t" l="l"/>
            <a:pathLst>
              <a:path h="1193594" w="2246766">
                <a:moveTo>
                  <a:pt x="0" y="0"/>
                </a:moveTo>
                <a:lnTo>
                  <a:pt x="2246766" y="0"/>
                </a:lnTo>
                <a:lnTo>
                  <a:pt x="2246766" y="1193594"/>
                </a:lnTo>
                <a:lnTo>
                  <a:pt x="0" y="1193594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-78760">
            <a:off x="1599923" y="5347792"/>
            <a:ext cx="15361484" cy="1764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0881" indent="-345440" lvl="1">
              <a:lnSpc>
                <a:spcPts val="3520"/>
              </a:lnSpc>
              <a:buAutoNum type="arabicPeriod" startAt="1"/>
            </a:pPr>
            <a:r>
              <a:rPr lang="en-US" sz="3200" spc="160">
                <a:solidFill>
                  <a:srgbClr val="231F20"/>
                </a:solidFill>
                <a:latin typeface="Open Sans"/>
              </a:rPr>
              <a:t>TỔNG QUAN DỰ ÁN</a:t>
            </a:r>
          </a:p>
          <a:p>
            <a:pPr algn="l" marL="690881" indent="-345440" lvl="1">
              <a:lnSpc>
                <a:spcPts val="3520"/>
              </a:lnSpc>
              <a:buAutoNum type="arabicPeriod" startAt="1"/>
            </a:pPr>
            <a:r>
              <a:rPr lang="en-US" sz="3200" spc="160">
                <a:solidFill>
                  <a:srgbClr val="231F20"/>
                </a:solidFill>
                <a:latin typeface="Open Sans"/>
              </a:rPr>
              <a:t>CÁC THÀNH PHẦN DỰ ÁN</a:t>
            </a:r>
          </a:p>
          <a:p>
            <a:pPr algn="l" marL="690881" indent="-345440" lvl="1">
              <a:lnSpc>
                <a:spcPts val="3520"/>
              </a:lnSpc>
              <a:buAutoNum type="arabicPeriod" startAt="1"/>
            </a:pPr>
            <a:r>
              <a:rPr lang="en-US" sz="3200" spc="160">
                <a:solidFill>
                  <a:srgbClr val="231F20"/>
                </a:solidFill>
                <a:latin typeface="Open Sans"/>
              </a:rPr>
              <a:t>CÁC LỚP THIẾT KẾ</a:t>
            </a:r>
          </a:p>
          <a:p>
            <a:pPr algn="l" marL="690880" indent="-345440" lvl="1">
              <a:lnSpc>
                <a:spcPts val="3520"/>
              </a:lnSpc>
              <a:buAutoNum type="arabicPeriod" startAt="1"/>
            </a:pPr>
            <a:r>
              <a:rPr lang="en-US" sz="3200" spc="160">
                <a:solidFill>
                  <a:srgbClr val="231F20"/>
                </a:solidFill>
                <a:latin typeface="Open Sans"/>
              </a:rPr>
              <a:t>DEMO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842" t="-90749" r="-5018" b="-14905"/>
            </a:stretch>
          </a:blipFill>
        </p:spPr>
      </p:sp>
      <p:grpSp>
        <p:nvGrpSpPr>
          <p:cNvPr name="Group 3" id="3"/>
          <p:cNvGrpSpPr/>
          <p:nvPr/>
        </p:nvGrpSpPr>
        <p:grpSpPr>
          <a:xfrm rot="-375685">
            <a:off x="6843939" y="247261"/>
            <a:ext cx="4600122" cy="1205611"/>
            <a:chOff x="0" y="0"/>
            <a:chExt cx="6133496" cy="1607481"/>
          </a:xfrm>
        </p:grpSpPr>
        <p:sp>
          <p:nvSpPr>
            <p:cNvPr name="Freeform 4" id="4"/>
            <p:cNvSpPr/>
            <p:nvPr/>
          </p:nvSpPr>
          <p:spPr>
            <a:xfrm flipH="false" flipV="false" rot="85547">
              <a:off x="17172" y="75655"/>
              <a:ext cx="6099151" cy="1456172"/>
            </a:xfrm>
            <a:custGeom>
              <a:avLst/>
              <a:gdLst/>
              <a:ahLst/>
              <a:cxnLst/>
              <a:rect r="r" b="b" t="t" l="l"/>
              <a:pathLst>
                <a:path h="1456172" w="6099151">
                  <a:moveTo>
                    <a:pt x="0" y="0"/>
                  </a:moveTo>
                  <a:lnTo>
                    <a:pt x="6099152" y="0"/>
                  </a:lnTo>
                  <a:lnTo>
                    <a:pt x="6099152" y="1456172"/>
                  </a:lnTo>
                  <a:lnTo>
                    <a:pt x="0" y="14561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5" id="5"/>
            <p:cNvSpPr txBox="true"/>
            <p:nvPr/>
          </p:nvSpPr>
          <p:spPr>
            <a:xfrm rot="74851">
              <a:off x="912952" y="419361"/>
              <a:ext cx="4421534" cy="7391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620"/>
                </a:lnSpc>
                <a:spcBef>
                  <a:spcPct val="0"/>
                </a:spcBef>
              </a:pPr>
              <a:r>
                <a:rPr lang="en-US" sz="3300">
                  <a:solidFill>
                    <a:srgbClr val="231F20"/>
                  </a:solidFill>
                  <a:latin typeface="Lazydog"/>
                </a:rPr>
                <a:t>#3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-576308">
            <a:off x="4124626" y="2032041"/>
            <a:ext cx="3142730" cy="1595635"/>
            <a:chOff x="0" y="0"/>
            <a:chExt cx="4190307" cy="2127514"/>
          </a:xfrm>
        </p:grpSpPr>
        <p:sp>
          <p:nvSpPr>
            <p:cNvPr name="Freeform 7" id="7"/>
            <p:cNvSpPr/>
            <p:nvPr/>
          </p:nvSpPr>
          <p:spPr>
            <a:xfrm flipH="false" flipV="false" rot="10630910">
              <a:off x="3057140" y="26991"/>
              <a:ext cx="1115908" cy="729534"/>
            </a:xfrm>
            <a:custGeom>
              <a:avLst/>
              <a:gdLst/>
              <a:ahLst/>
              <a:cxnLst/>
              <a:rect r="r" b="b" t="t" l="l"/>
              <a:pathLst>
                <a:path h="729534" w="1115908">
                  <a:moveTo>
                    <a:pt x="0" y="0"/>
                  </a:moveTo>
                  <a:lnTo>
                    <a:pt x="1115908" y="0"/>
                  </a:lnTo>
                  <a:lnTo>
                    <a:pt x="1115908" y="729535"/>
                  </a:lnTo>
                  <a:lnTo>
                    <a:pt x="0" y="7295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-25392" t="-96198" r="-27566" b="-39053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-9951490">
              <a:off x="1872385" y="543970"/>
              <a:ext cx="1423526" cy="1431333"/>
            </a:xfrm>
            <a:custGeom>
              <a:avLst/>
              <a:gdLst/>
              <a:ahLst/>
              <a:cxnLst/>
              <a:rect r="r" b="b" t="t" l="l"/>
              <a:pathLst>
                <a:path h="1431333" w="1423526">
                  <a:moveTo>
                    <a:pt x="0" y="0"/>
                  </a:moveTo>
                  <a:lnTo>
                    <a:pt x="1423526" y="0"/>
                  </a:lnTo>
                  <a:lnTo>
                    <a:pt x="1423526" y="1431333"/>
                  </a:lnTo>
                  <a:lnTo>
                    <a:pt x="0" y="14313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-19905" t="0" r="0" b="-19905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-9951490">
              <a:off x="72212" y="617838"/>
              <a:ext cx="1115908" cy="729534"/>
            </a:xfrm>
            <a:custGeom>
              <a:avLst/>
              <a:gdLst/>
              <a:ahLst/>
              <a:cxnLst/>
              <a:rect r="r" b="b" t="t" l="l"/>
              <a:pathLst>
                <a:path h="729534" w="1115908">
                  <a:moveTo>
                    <a:pt x="0" y="0"/>
                  </a:moveTo>
                  <a:lnTo>
                    <a:pt x="1115908" y="0"/>
                  </a:lnTo>
                  <a:lnTo>
                    <a:pt x="1115908" y="729535"/>
                  </a:lnTo>
                  <a:lnTo>
                    <a:pt x="0" y="7295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-25392" t="-96198" r="-27566" b="-39053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-576308">
            <a:off x="10732412" y="1259366"/>
            <a:ext cx="3422183" cy="1724331"/>
            <a:chOff x="0" y="0"/>
            <a:chExt cx="4562911" cy="2299108"/>
          </a:xfrm>
        </p:grpSpPr>
        <p:sp>
          <p:nvSpPr>
            <p:cNvPr name="Freeform 11" id="11"/>
            <p:cNvSpPr/>
            <p:nvPr/>
          </p:nvSpPr>
          <p:spPr>
            <a:xfrm flipH="false" flipV="false" rot="-9951490">
              <a:off x="1710110" y="152211"/>
              <a:ext cx="1423526" cy="1431333"/>
            </a:xfrm>
            <a:custGeom>
              <a:avLst/>
              <a:gdLst/>
              <a:ahLst/>
              <a:cxnLst/>
              <a:rect r="r" b="b" t="t" l="l"/>
              <a:pathLst>
                <a:path h="1431333" w="1423526">
                  <a:moveTo>
                    <a:pt x="0" y="0"/>
                  </a:moveTo>
                  <a:lnTo>
                    <a:pt x="1423526" y="0"/>
                  </a:lnTo>
                  <a:lnTo>
                    <a:pt x="1423526" y="1431333"/>
                  </a:lnTo>
                  <a:lnTo>
                    <a:pt x="0" y="14313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-19905" t="0" r="0" b="-19905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9670171">
              <a:off x="3359131" y="1409007"/>
              <a:ext cx="1115908" cy="729534"/>
            </a:xfrm>
            <a:custGeom>
              <a:avLst/>
              <a:gdLst/>
              <a:ahLst/>
              <a:cxnLst/>
              <a:rect r="r" b="b" t="t" l="l"/>
              <a:pathLst>
                <a:path h="729534" w="1115908">
                  <a:moveTo>
                    <a:pt x="0" y="0"/>
                  </a:moveTo>
                  <a:lnTo>
                    <a:pt x="1115907" y="0"/>
                  </a:lnTo>
                  <a:lnTo>
                    <a:pt x="1115907" y="729534"/>
                  </a:lnTo>
                  <a:lnTo>
                    <a:pt x="0" y="7295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-25392" t="-96198" r="-27566" b="-39053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10630910">
              <a:off x="17259" y="111352"/>
              <a:ext cx="1115908" cy="729534"/>
            </a:xfrm>
            <a:custGeom>
              <a:avLst/>
              <a:gdLst/>
              <a:ahLst/>
              <a:cxnLst/>
              <a:rect r="r" b="b" t="t" l="l"/>
              <a:pathLst>
                <a:path h="729534" w="1115908">
                  <a:moveTo>
                    <a:pt x="0" y="0"/>
                  </a:moveTo>
                  <a:lnTo>
                    <a:pt x="1115908" y="0"/>
                  </a:lnTo>
                  <a:lnTo>
                    <a:pt x="1115908" y="729534"/>
                  </a:lnTo>
                  <a:lnTo>
                    <a:pt x="0" y="7295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-25392" t="-96198" r="-27566" b="-39053"/>
              </a:stretch>
            </a:blipFill>
          </p:spPr>
        </p:sp>
      </p:grpSp>
      <p:grpSp>
        <p:nvGrpSpPr>
          <p:cNvPr name="Group 14" id="14"/>
          <p:cNvGrpSpPr/>
          <p:nvPr/>
        </p:nvGrpSpPr>
        <p:grpSpPr>
          <a:xfrm rot="-456946">
            <a:off x="4889642" y="7306145"/>
            <a:ext cx="2325549" cy="1316797"/>
            <a:chOff x="0" y="0"/>
            <a:chExt cx="3100732" cy="1755730"/>
          </a:xfrm>
        </p:grpSpPr>
        <p:sp>
          <p:nvSpPr>
            <p:cNvPr name="Freeform 15" id="15"/>
            <p:cNvSpPr/>
            <p:nvPr/>
          </p:nvSpPr>
          <p:spPr>
            <a:xfrm flipH="false" flipV="false" rot="10299400">
              <a:off x="61984" y="544403"/>
              <a:ext cx="1470921" cy="961628"/>
            </a:xfrm>
            <a:custGeom>
              <a:avLst/>
              <a:gdLst/>
              <a:ahLst/>
              <a:cxnLst/>
              <a:rect r="r" b="b" t="t" l="l"/>
              <a:pathLst>
                <a:path h="961628" w="1470921">
                  <a:moveTo>
                    <a:pt x="0" y="0"/>
                  </a:moveTo>
                  <a:lnTo>
                    <a:pt x="1470922" y="0"/>
                  </a:lnTo>
                  <a:lnTo>
                    <a:pt x="1470922" y="961628"/>
                  </a:lnTo>
                  <a:lnTo>
                    <a:pt x="0" y="9616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-25392" t="-96198" r="-27566" b="-39053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false" flipV="false" rot="10299400">
              <a:off x="859429" y="680402"/>
              <a:ext cx="1470921" cy="961628"/>
            </a:xfrm>
            <a:custGeom>
              <a:avLst/>
              <a:gdLst/>
              <a:ahLst/>
              <a:cxnLst/>
              <a:rect r="r" b="b" t="t" l="l"/>
              <a:pathLst>
                <a:path h="961628" w="1470921">
                  <a:moveTo>
                    <a:pt x="0" y="0"/>
                  </a:moveTo>
                  <a:lnTo>
                    <a:pt x="1470922" y="0"/>
                  </a:lnTo>
                  <a:lnTo>
                    <a:pt x="1470922" y="961628"/>
                  </a:lnTo>
                  <a:lnTo>
                    <a:pt x="0" y="9616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-25392" t="-96198" r="-27566" b="-39053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 flipH="false" flipV="false" rot="7242110">
              <a:off x="1576346" y="397051"/>
              <a:ext cx="1470921" cy="961628"/>
            </a:xfrm>
            <a:custGeom>
              <a:avLst/>
              <a:gdLst/>
              <a:ahLst/>
              <a:cxnLst/>
              <a:rect r="r" b="b" t="t" l="l"/>
              <a:pathLst>
                <a:path h="961628" w="1470921">
                  <a:moveTo>
                    <a:pt x="0" y="0"/>
                  </a:moveTo>
                  <a:lnTo>
                    <a:pt x="1470922" y="0"/>
                  </a:lnTo>
                  <a:lnTo>
                    <a:pt x="1470922" y="961628"/>
                  </a:lnTo>
                  <a:lnTo>
                    <a:pt x="0" y="9616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-25392" t="-96198" r="-27566" b="-39053"/>
              </a:stretch>
            </a:blipFill>
          </p:spPr>
        </p:sp>
      </p:grpSp>
      <p:grpSp>
        <p:nvGrpSpPr>
          <p:cNvPr name="Group 18" id="18"/>
          <p:cNvGrpSpPr/>
          <p:nvPr/>
        </p:nvGrpSpPr>
        <p:grpSpPr>
          <a:xfrm rot="-9951656">
            <a:off x="11280729" y="7306145"/>
            <a:ext cx="2325549" cy="1316797"/>
            <a:chOff x="0" y="0"/>
            <a:chExt cx="3100732" cy="1755730"/>
          </a:xfrm>
        </p:grpSpPr>
        <p:sp>
          <p:nvSpPr>
            <p:cNvPr name="Freeform 19" id="19"/>
            <p:cNvSpPr/>
            <p:nvPr/>
          </p:nvSpPr>
          <p:spPr>
            <a:xfrm flipH="false" flipV="false" rot="10299400">
              <a:off x="61984" y="544403"/>
              <a:ext cx="1470921" cy="961628"/>
            </a:xfrm>
            <a:custGeom>
              <a:avLst/>
              <a:gdLst/>
              <a:ahLst/>
              <a:cxnLst/>
              <a:rect r="r" b="b" t="t" l="l"/>
              <a:pathLst>
                <a:path h="961628" w="1470921">
                  <a:moveTo>
                    <a:pt x="0" y="0"/>
                  </a:moveTo>
                  <a:lnTo>
                    <a:pt x="1470922" y="0"/>
                  </a:lnTo>
                  <a:lnTo>
                    <a:pt x="1470922" y="961628"/>
                  </a:lnTo>
                  <a:lnTo>
                    <a:pt x="0" y="9616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-25392" t="-96198" r="-27566" b="-39053"/>
              </a:stretch>
            </a:blipFill>
          </p:spPr>
        </p:sp>
        <p:sp>
          <p:nvSpPr>
            <p:cNvPr name="Freeform 20" id="20"/>
            <p:cNvSpPr/>
            <p:nvPr/>
          </p:nvSpPr>
          <p:spPr>
            <a:xfrm flipH="false" flipV="false" rot="10299400">
              <a:off x="859429" y="680402"/>
              <a:ext cx="1470921" cy="961628"/>
            </a:xfrm>
            <a:custGeom>
              <a:avLst/>
              <a:gdLst/>
              <a:ahLst/>
              <a:cxnLst/>
              <a:rect r="r" b="b" t="t" l="l"/>
              <a:pathLst>
                <a:path h="961628" w="1470921">
                  <a:moveTo>
                    <a:pt x="0" y="0"/>
                  </a:moveTo>
                  <a:lnTo>
                    <a:pt x="1470922" y="0"/>
                  </a:lnTo>
                  <a:lnTo>
                    <a:pt x="1470922" y="961628"/>
                  </a:lnTo>
                  <a:lnTo>
                    <a:pt x="0" y="9616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-25392" t="-96198" r="-27566" b="-39053"/>
              </a:stretch>
            </a:blipFill>
          </p:spPr>
        </p:sp>
        <p:sp>
          <p:nvSpPr>
            <p:cNvPr name="Freeform 21" id="21"/>
            <p:cNvSpPr/>
            <p:nvPr/>
          </p:nvSpPr>
          <p:spPr>
            <a:xfrm flipH="false" flipV="false" rot="7242110">
              <a:off x="1576346" y="397051"/>
              <a:ext cx="1470921" cy="961628"/>
            </a:xfrm>
            <a:custGeom>
              <a:avLst/>
              <a:gdLst/>
              <a:ahLst/>
              <a:cxnLst/>
              <a:rect r="r" b="b" t="t" l="l"/>
              <a:pathLst>
                <a:path h="961628" w="1470921">
                  <a:moveTo>
                    <a:pt x="0" y="0"/>
                  </a:moveTo>
                  <a:lnTo>
                    <a:pt x="1470922" y="0"/>
                  </a:lnTo>
                  <a:lnTo>
                    <a:pt x="1470922" y="961628"/>
                  </a:lnTo>
                  <a:lnTo>
                    <a:pt x="0" y="9616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-25392" t="-96198" r="-27566" b="-39053"/>
              </a:stretch>
            </a:blipFill>
          </p:spPr>
        </p:sp>
      </p:grpSp>
      <p:sp>
        <p:nvSpPr>
          <p:cNvPr name="Freeform 22" id="22"/>
          <p:cNvSpPr/>
          <p:nvPr/>
        </p:nvSpPr>
        <p:spPr>
          <a:xfrm flipH="false" flipV="false" rot="0">
            <a:off x="-262369" y="0"/>
            <a:ext cx="5746957" cy="10470315"/>
          </a:xfrm>
          <a:custGeom>
            <a:avLst/>
            <a:gdLst/>
            <a:ahLst/>
            <a:cxnLst/>
            <a:rect r="r" b="b" t="t" l="l"/>
            <a:pathLst>
              <a:path h="10470315" w="5746957">
                <a:moveTo>
                  <a:pt x="0" y="0"/>
                </a:moveTo>
                <a:lnTo>
                  <a:pt x="5746957" y="0"/>
                </a:lnTo>
                <a:lnTo>
                  <a:pt x="5746957" y="10470315"/>
                </a:lnTo>
                <a:lnTo>
                  <a:pt x="0" y="1047031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-78760">
            <a:off x="6202096" y="1457245"/>
            <a:ext cx="5883809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3200">
                <a:solidFill>
                  <a:srgbClr val="231F20"/>
                </a:solidFill>
                <a:latin typeface="JetBrains Mono"/>
              </a:rPr>
              <a:t>USER INFO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842" t="-90749" r="-5018" b="-1490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270249">
            <a:off x="6324422" y="3368558"/>
            <a:ext cx="4825154" cy="1152005"/>
          </a:xfrm>
          <a:custGeom>
            <a:avLst/>
            <a:gdLst/>
            <a:ahLst/>
            <a:cxnLst/>
            <a:rect r="r" b="b" t="t" l="l"/>
            <a:pathLst>
              <a:path h="1152005" w="4825154">
                <a:moveTo>
                  <a:pt x="0" y="0"/>
                </a:moveTo>
                <a:lnTo>
                  <a:pt x="4825154" y="0"/>
                </a:lnTo>
                <a:lnTo>
                  <a:pt x="4825154" y="1152006"/>
                </a:lnTo>
                <a:lnTo>
                  <a:pt x="0" y="115200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-78760">
            <a:off x="6058942" y="2637955"/>
            <a:ext cx="5612133" cy="2441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800"/>
              </a:lnSpc>
            </a:pPr>
            <a:r>
              <a:rPr lang="en-US" sz="7000">
                <a:solidFill>
                  <a:srgbClr val="231F20"/>
                </a:solidFill>
                <a:latin typeface="JetBrains Mono Bold"/>
              </a:rPr>
              <a:t>THANKS FOR WATCHING!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6746763" y="5340272"/>
            <a:ext cx="4794475" cy="456344"/>
            <a:chOff x="0" y="0"/>
            <a:chExt cx="6392633" cy="608459"/>
          </a:xfrm>
        </p:grpSpPr>
        <p:sp>
          <p:nvSpPr>
            <p:cNvPr name="AutoShape 6" id="6"/>
            <p:cNvSpPr/>
            <p:nvPr/>
          </p:nvSpPr>
          <p:spPr>
            <a:xfrm rot="-231254">
              <a:off x="-2540" y="214864"/>
              <a:ext cx="6397712" cy="0"/>
            </a:xfrm>
            <a:prstGeom prst="line">
              <a:avLst/>
            </a:prstGeom>
            <a:ln cap="rnd" w="1397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7" id="7"/>
            <p:cNvSpPr/>
            <p:nvPr/>
          </p:nvSpPr>
          <p:spPr>
            <a:xfrm rot="189124">
              <a:off x="476051" y="338852"/>
              <a:ext cx="4728890" cy="0"/>
            </a:xfrm>
            <a:prstGeom prst="line">
              <a:avLst/>
            </a:prstGeom>
            <a:ln cap="rnd" w="1397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Freeform 8" id="8"/>
          <p:cNvSpPr/>
          <p:nvPr/>
        </p:nvSpPr>
        <p:spPr>
          <a:xfrm flipH="false" flipV="false" rot="-4781005">
            <a:off x="13813078" y="4582223"/>
            <a:ext cx="636844" cy="754439"/>
          </a:xfrm>
          <a:custGeom>
            <a:avLst/>
            <a:gdLst/>
            <a:ahLst/>
            <a:cxnLst/>
            <a:rect r="r" b="b" t="t" l="l"/>
            <a:pathLst>
              <a:path h="754439" w="636844">
                <a:moveTo>
                  <a:pt x="0" y="0"/>
                </a:moveTo>
                <a:lnTo>
                  <a:pt x="636845" y="0"/>
                </a:lnTo>
                <a:lnTo>
                  <a:pt x="636845" y="754439"/>
                </a:lnTo>
                <a:lnTo>
                  <a:pt x="0" y="75443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130690" t="0" r="0" b="-9580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9951490">
            <a:off x="14763975" y="6413671"/>
            <a:ext cx="1026176" cy="608892"/>
          </a:xfrm>
          <a:custGeom>
            <a:avLst/>
            <a:gdLst/>
            <a:ahLst/>
            <a:cxnLst/>
            <a:rect r="r" b="b" t="t" l="l"/>
            <a:pathLst>
              <a:path h="608892" w="1026176">
                <a:moveTo>
                  <a:pt x="0" y="0"/>
                </a:moveTo>
                <a:lnTo>
                  <a:pt x="1026176" y="0"/>
                </a:lnTo>
                <a:lnTo>
                  <a:pt x="1026176" y="608892"/>
                </a:lnTo>
                <a:lnTo>
                  <a:pt x="0" y="60889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23766" t="-102330" r="-19399" b="-40273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1475500" y="5164953"/>
            <a:ext cx="3229641" cy="3106328"/>
          </a:xfrm>
          <a:custGeom>
            <a:avLst/>
            <a:gdLst/>
            <a:ahLst/>
            <a:cxnLst/>
            <a:rect r="r" b="b" t="t" l="l"/>
            <a:pathLst>
              <a:path h="3106328" w="3229641">
                <a:moveTo>
                  <a:pt x="0" y="0"/>
                </a:moveTo>
                <a:lnTo>
                  <a:pt x="3229641" y="0"/>
                </a:lnTo>
                <a:lnTo>
                  <a:pt x="3229641" y="3106328"/>
                </a:lnTo>
                <a:lnTo>
                  <a:pt x="0" y="310632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9951490">
            <a:off x="14631817" y="5815125"/>
            <a:ext cx="1023140" cy="668887"/>
          </a:xfrm>
          <a:custGeom>
            <a:avLst/>
            <a:gdLst/>
            <a:ahLst/>
            <a:cxnLst/>
            <a:rect r="r" b="b" t="t" l="l"/>
            <a:pathLst>
              <a:path h="668887" w="1023140">
                <a:moveTo>
                  <a:pt x="0" y="0"/>
                </a:moveTo>
                <a:lnTo>
                  <a:pt x="1023140" y="0"/>
                </a:lnTo>
                <a:lnTo>
                  <a:pt x="1023140" y="668886"/>
                </a:lnTo>
                <a:lnTo>
                  <a:pt x="0" y="66888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25392" t="-96198" r="-27566" b="-39053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1006676">
            <a:off x="14595029" y="1635261"/>
            <a:ext cx="2252273" cy="4764423"/>
          </a:xfrm>
          <a:custGeom>
            <a:avLst/>
            <a:gdLst/>
            <a:ahLst/>
            <a:cxnLst/>
            <a:rect r="r" b="b" t="t" l="l"/>
            <a:pathLst>
              <a:path h="4764423" w="2252273">
                <a:moveTo>
                  <a:pt x="0" y="0"/>
                </a:moveTo>
                <a:lnTo>
                  <a:pt x="2252273" y="0"/>
                </a:lnTo>
                <a:lnTo>
                  <a:pt x="2252273" y="4764423"/>
                </a:lnTo>
                <a:lnTo>
                  <a:pt x="0" y="476442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9951490">
            <a:off x="16129835" y="2343999"/>
            <a:ext cx="1225252" cy="1231972"/>
          </a:xfrm>
          <a:custGeom>
            <a:avLst/>
            <a:gdLst/>
            <a:ahLst/>
            <a:cxnLst/>
            <a:rect r="r" b="b" t="t" l="l"/>
            <a:pathLst>
              <a:path h="1231972" w="1225252">
                <a:moveTo>
                  <a:pt x="0" y="0"/>
                </a:moveTo>
                <a:lnTo>
                  <a:pt x="1225252" y="0"/>
                </a:lnTo>
                <a:lnTo>
                  <a:pt x="1225252" y="1231972"/>
                </a:lnTo>
                <a:lnTo>
                  <a:pt x="0" y="123197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19905" t="0" r="0" b="-19905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9989580">
            <a:off x="11060650" y="7709309"/>
            <a:ext cx="1026176" cy="608892"/>
          </a:xfrm>
          <a:custGeom>
            <a:avLst/>
            <a:gdLst/>
            <a:ahLst/>
            <a:cxnLst/>
            <a:rect r="r" b="b" t="t" l="l"/>
            <a:pathLst>
              <a:path h="608892" w="1026176">
                <a:moveTo>
                  <a:pt x="0" y="0"/>
                </a:moveTo>
                <a:lnTo>
                  <a:pt x="1026176" y="0"/>
                </a:lnTo>
                <a:lnTo>
                  <a:pt x="1026176" y="608892"/>
                </a:lnTo>
                <a:lnTo>
                  <a:pt x="0" y="60889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23766" t="-102330" r="-19399" b="-40273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-7841759">
            <a:off x="13699745" y="2457944"/>
            <a:ext cx="1026176" cy="608892"/>
          </a:xfrm>
          <a:custGeom>
            <a:avLst/>
            <a:gdLst/>
            <a:ahLst/>
            <a:cxnLst/>
            <a:rect r="r" b="b" t="t" l="l"/>
            <a:pathLst>
              <a:path h="608892" w="1026176">
                <a:moveTo>
                  <a:pt x="0" y="0"/>
                </a:moveTo>
                <a:lnTo>
                  <a:pt x="1026176" y="0"/>
                </a:lnTo>
                <a:lnTo>
                  <a:pt x="1026176" y="608892"/>
                </a:lnTo>
                <a:lnTo>
                  <a:pt x="0" y="60889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23766" t="-102330" r="-19399" b="-40273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-7841759">
            <a:off x="6930857" y="1867798"/>
            <a:ext cx="1225252" cy="1231972"/>
          </a:xfrm>
          <a:custGeom>
            <a:avLst/>
            <a:gdLst/>
            <a:ahLst/>
            <a:cxnLst/>
            <a:rect r="r" b="b" t="t" l="l"/>
            <a:pathLst>
              <a:path h="1231972" w="1225252">
                <a:moveTo>
                  <a:pt x="0" y="0"/>
                </a:moveTo>
                <a:lnTo>
                  <a:pt x="1225252" y="0"/>
                </a:lnTo>
                <a:lnTo>
                  <a:pt x="1225252" y="1231972"/>
                </a:lnTo>
                <a:lnTo>
                  <a:pt x="0" y="123197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19905" t="0" r="0" b="-19905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842" t="-90749" r="-5018" b="-1490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556031" y="3249764"/>
            <a:ext cx="4676644" cy="1669689"/>
            <a:chOff x="0" y="0"/>
            <a:chExt cx="6235525" cy="2226251"/>
          </a:xfrm>
        </p:grpSpPr>
        <p:sp>
          <p:nvSpPr>
            <p:cNvPr name="Freeform 4" id="4"/>
            <p:cNvSpPr/>
            <p:nvPr/>
          </p:nvSpPr>
          <p:spPr>
            <a:xfrm flipH="false" flipV="false" rot="-442043">
              <a:off x="68187" y="385039"/>
              <a:ext cx="6099151" cy="1456172"/>
            </a:xfrm>
            <a:custGeom>
              <a:avLst/>
              <a:gdLst/>
              <a:ahLst/>
              <a:cxnLst/>
              <a:rect r="r" b="b" t="t" l="l"/>
              <a:pathLst>
                <a:path h="1456172" w="6099151">
                  <a:moveTo>
                    <a:pt x="0" y="0"/>
                  </a:moveTo>
                  <a:lnTo>
                    <a:pt x="6099151" y="0"/>
                  </a:lnTo>
                  <a:lnTo>
                    <a:pt x="6099151" y="1456173"/>
                  </a:lnTo>
                  <a:lnTo>
                    <a:pt x="0" y="14561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5" id="5"/>
            <p:cNvSpPr txBox="true"/>
            <p:nvPr/>
          </p:nvSpPr>
          <p:spPr>
            <a:xfrm rot="-311734">
              <a:off x="961203" y="722710"/>
              <a:ext cx="4421534" cy="60079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76"/>
                </a:lnSpc>
                <a:spcBef>
                  <a:spcPct val="0"/>
                </a:spcBef>
              </a:pPr>
              <a:r>
                <a:rPr lang="en-US" sz="2697">
                  <a:solidFill>
                    <a:srgbClr val="231F20"/>
                  </a:solidFill>
                  <a:latin typeface="Open Sans"/>
                </a:rPr>
                <a:t>TỔNG QUAN DỰ ÁN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-5223276">
            <a:off x="8461453" y="3939336"/>
            <a:ext cx="865800" cy="1793654"/>
          </a:xfrm>
          <a:custGeom>
            <a:avLst/>
            <a:gdLst/>
            <a:ahLst/>
            <a:cxnLst/>
            <a:rect r="r" b="b" t="t" l="l"/>
            <a:pathLst>
              <a:path h="1793654" w="865800">
                <a:moveTo>
                  <a:pt x="0" y="0"/>
                </a:moveTo>
                <a:lnTo>
                  <a:pt x="865800" y="0"/>
                </a:lnTo>
                <a:lnTo>
                  <a:pt x="865800" y="1793654"/>
                </a:lnTo>
                <a:lnTo>
                  <a:pt x="0" y="179365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-168194">
            <a:off x="4960486" y="1530525"/>
            <a:ext cx="7832574" cy="7829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39"/>
              </a:lnSpc>
            </a:pPr>
            <a:r>
              <a:rPr lang="en-US" sz="5399">
                <a:solidFill>
                  <a:srgbClr val="231F20"/>
                </a:solidFill>
                <a:latin typeface="JetBrains Mono"/>
              </a:rPr>
              <a:t>MUSIC APPP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342293" y="804938"/>
            <a:ext cx="3469578" cy="3814962"/>
            <a:chOff x="0" y="0"/>
            <a:chExt cx="4626103" cy="5086616"/>
          </a:xfrm>
        </p:grpSpPr>
        <p:sp>
          <p:nvSpPr>
            <p:cNvPr name="Freeform 9" id="9"/>
            <p:cNvSpPr/>
            <p:nvPr/>
          </p:nvSpPr>
          <p:spPr>
            <a:xfrm flipH="false" flipV="false" rot="-9951490">
              <a:off x="142727" y="1068814"/>
              <a:ext cx="1325495" cy="1332765"/>
            </a:xfrm>
            <a:custGeom>
              <a:avLst/>
              <a:gdLst/>
              <a:ahLst/>
              <a:cxnLst/>
              <a:rect r="r" b="b" t="t" l="l"/>
              <a:pathLst>
                <a:path h="1332765" w="1325495">
                  <a:moveTo>
                    <a:pt x="0" y="0"/>
                  </a:moveTo>
                  <a:lnTo>
                    <a:pt x="1325496" y="0"/>
                  </a:lnTo>
                  <a:lnTo>
                    <a:pt x="1325496" y="1332765"/>
                  </a:lnTo>
                  <a:lnTo>
                    <a:pt x="0" y="13327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-19905" t="0" r="0" b="-19905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1389326">
              <a:off x="1633492" y="242360"/>
              <a:ext cx="2175442" cy="4601896"/>
            </a:xfrm>
            <a:custGeom>
              <a:avLst/>
              <a:gdLst/>
              <a:ahLst/>
              <a:cxnLst/>
              <a:rect r="r" b="b" t="t" l="l"/>
              <a:pathLst>
                <a:path h="4601896" w="2175442">
                  <a:moveTo>
                    <a:pt x="0" y="0"/>
                  </a:moveTo>
                  <a:lnTo>
                    <a:pt x="2175442" y="0"/>
                  </a:lnTo>
                  <a:lnTo>
                    <a:pt x="2175442" y="4601896"/>
                  </a:lnTo>
                  <a:lnTo>
                    <a:pt x="0" y="46018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3187176" y="1525001"/>
            <a:ext cx="3844706" cy="2967810"/>
            <a:chOff x="0" y="0"/>
            <a:chExt cx="5126275" cy="3957081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3583506" cy="3446681"/>
            </a:xfrm>
            <a:custGeom>
              <a:avLst/>
              <a:gdLst/>
              <a:ahLst/>
              <a:cxnLst/>
              <a:rect r="r" b="b" t="t" l="l"/>
              <a:pathLst>
                <a:path h="3446681" w="3583506">
                  <a:moveTo>
                    <a:pt x="0" y="0"/>
                  </a:moveTo>
                  <a:lnTo>
                    <a:pt x="3583506" y="0"/>
                  </a:lnTo>
                  <a:lnTo>
                    <a:pt x="3583506" y="3446681"/>
                  </a:lnTo>
                  <a:lnTo>
                    <a:pt x="0" y="34466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5870573">
              <a:off x="3360855" y="2190998"/>
              <a:ext cx="1655700" cy="1664781"/>
            </a:xfrm>
            <a:custGeom>
              <a:avLst/>
              <a:gdLst/>
              <a:ahLst/>
              <a:cxnLst/>
              <a:rect r="r" b="b" t="t" l="l"/>
              <a:pathLst>
                <a:path h="1664781" w="1655700">
                  <a:moveTo>
                    <a:pt x="0" y="0"/>
                  </a:moveTo>
                  <a:lnTo>
                    <a:pt x="1655700" y="0"/>
                  </a:lnTo>
                  <a:lnTo>
                    <a:pt x="1655700" y="1664781"/>
                  </a:lnTo>
                  <a:lnTo>
                    <a:pt x="0" y="16647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-19905" t="0" r="0" b="-19905"/>
              </a:stretch>
            </a:blipFill>
          </p:spPr>
        </p:sp>
      </p:grpSp>
      <p:sp>
        <p:nvSpPr>
          <p:cNvPr name="TextBox 14" id="14"/>
          <p:cNvSpPr txBox="true"/>
          <p:nvPr/>
        </p:nvSpPr>
        <p:spPr>
          <a:xfrm rot="-78760">
            <a:off x="2664171" y="5520608"/>
            <a:ext cx="13525977" cy="342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60"/>
              </a:lnSpc>
            </a:pPr>
            <a:r>
              <a:rPr lang="en-US" sz="2300" spc="114">
                <a:solidFill>
                  <a:srgbClr val="231F20"/>
                </a:solidFill>
                <a:latin typeface="Open Sans Bold"/>
              </a:rPr>
              <a:t>ÂM NHẠC LÀ MỘT PHẦN QUAN TRỌNG CUỘC SỐNG</a:t>
            </a:r>
          </a:p>
        </p:txBody>
      </p:sp>
      <p:sp>
        <p:nvSpPr>
          <p:cNvPr name="TextBox 15" id="15"/>
          <p:cNvSpPr txBox="true"/>
          <p:nvPr/>
        </p:nvSpPr>
        <p:spPr>
          <a:xfrm rot="-78760">
            <a:off x="2657241" y="6329947"/>
            <a:ext cx="13123144" cy="342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60"/>
              </a:lnSpc>
            </a:pPr>
            <a:r>
              <a:rPr lang="en-US" sz="2300" spc="114">
                <a:solidFill>
                  <a:srgbClr val="231F20"/>
                </a:solidFill>
                <a:latin typeface="Open Sans Bold"/>
              </a:rPr>
              <a:t>CÔNG NGHỆ PHÁP TRIỂN, CON NGƯỜI CÀNG BẬN RỘN</a:t>
            </a:r>
          </a:p>
        </p:txBody>
      </p:sp>
      <p:sp>
        <p:nvSpPr>
          <p:cNvPr name="TextBox 16" id="16"/>
          <p:cNvSpPr txBox="true"/>
          <p:nvPr/>
        </p:nvSpPr>
        <p:spPr>
          <a:xfrm rot="-78760">
            <a:off x="2660643" y="7413476"/>
            <a:ext cx="13803899" cy="342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60"/>
              </a:lnSpc>
            </a:pPr>
            <a:r>
              <a:rPr lang="en-US" sz="2300" spc="114">
                <a:solidFill>
                  <a:srgbClr val="231F20"/>
                </a:solidFill>
                <a:latin typeface="Open Sans Bold"/>
              </a:rPr>
              <a:t>CA SỸ LÀ MỘT NGHỀ CHÍNH THỨC</a:t>
            </a:r>
          </a:p>
        </p:txBody>
      </p:sp>
      <p:sp>
        <p:nvSpPr>
          <p:cNvPr name="TextBox 17" id="17"/>
          <p:cNvSpPr txBox="true"/>
          <p:nvPr/>
        </p:nvSpPr>
        <p:spPr>
          <a:xfrm rot="-78760">
            <a:off x="2657167" y="8223779"/>
            <a:ext cx="13684881" cy="342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60"/>
              </a:lnSpc>
            </a:pPr>
            <a:r>
              <a:rPr lang="en-US" sz="2300" spc="114">
                <a:solidFill>
                  <a:srgbClr val="231F20"/>
                </a:solidFill>
                <a:latin typeface="Open Sans Bold"/>
              </a:rPr>
              <a:t>HÌNH THỨC GIẢI TRÍ ONLINE PHÁT TRIỂN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1666143" y="5540280"/>
            <a:ext cx="688076" cy="712382"/>
            <a:chOff x="0" y="0"/>
            <a:chExt cx="917435" cy="949842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96414" cy="949842"/>
            </a:xfrm>
            <a:custGeom>
              <a:avLst/>
              <a:gdLst/>
              <a:ahLst/>
              <a:cxnLst/>
              <a:rect r="r" b="b" t="t" l="l"/>
              <a:pathLst>
                <a:path h="949842" w="896414">
                  <a:moveTo>
                    <a:pt x="0" y="0"/>
                  </a:moveTo>
                  <a:lnTo>
                    <a:pt x="896414" y="0"/>
                  </a:lnTo>
                  <a:lnTo>
                    <a:pt x="896414" y="949842"/>
                  </a:lnTo>
                  <a:lnTo>
                    <a:pt x="0" y="9498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0" id="20"/>
            <p:cNvSpPr txBox="true"/>
            <p:nvPr/>
          </p:nvSpPr>
          <p:spPr>
            <a:xfrm rot="-195740">
              <a:off x="150861" y="-7855"/>
              <a:ext cx="744703" cy="79517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019"/>
                </a:lnSpc>
              </a:pPr>
              <a:r>
                <a:rPr lang="en-US" sz="3585" spc="-430">
                  <a:solidFill>
                    <a:srgbClr val="231F20"/>
                  </a:solidFill>
                  <a:latin typeface="JetBrains Mono Bold"/>
                </a:rPr>
                <a:t>1.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685193" y="6504926"/>
            <a:ext cx="688076" cy="712382"/>
            <a:chOff x="0" y="0"/>
            <a:chExt cx="917435" cy="949842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96414" cy="949842"/>
            </a:xfrm>
            <a:custGeom>
              <a:avLst/>
              <a:gdLst/>
              <a:ahLst/>
              <a:cxnLst/>
              <a:rect r="r" b="b" t="t" l="l"/>
              <a:pathLst>
                <a:path h="949842" w="896414">
                  <a:moveTo>
                    <a:pt x="0" y="0"/>
                  </a:moveTo>
                  <a:lnTo>
                    <a:pt x="896414" y="0"/>
                  </a:lnTo>
                  <a:lnTo>
                    <a:pt x="896414" y="949842"/>
                  </a:lnTo>
                  <a:lnTo>
                    <a:pt x="0" y="9498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3" id="23"/>
            <p:cNvSpPr txBox="true"/>
            <p:nvPr/>
          </p:nvSpPr>
          <p:spPr>
            <a:xfrm rot="-195740">
              <a:off x="150861" y="-7855"/>
              <a:ext cx="744703" cy="79517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019"/>
                </a:lnSpc>
              </a:pPr>
              <a:r>
                <a:rPr lang="en-US" sz="3585" spc="-430">
                  <a:solidFill>
                    <a:srgbClr val="231F20"/>
                  </a:solidFill>
                  <a:latin typeface="JetBrains Mono Bold"/>
                </a:rPr>
                <a:t>2.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1704243" y="7430893"/>
            <a:ext cx="688076" cy="712382"/>
            <a:chOff x="0" y="0"/>
            <a:chExt cx="917435" cy="949842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896414" cy="949842"/>
            </a:xfrm>
            <a:custGeom>
              <a:avLst/>
              <a:gdLst/>
              <a:ahLst/>
              <a:cxnLst/>
              <a:rect r="r" b="b" t="t" l="l"/>
              <a:pathLst>
                <a:path h="949842" w="896414">
                  <a:moveTo>
                    <a:pt x="0" y="0"/>
                  </a:moveTo>
                  <a:lnTo>
                    <a:pt x="896414" y="0"/>
                  </a:lnTo>
                  <a:lnTo>
                    <a:pt x="896414" y="949842"/>
                  </a:lnTo>
                  <a:lnTo>
                    <a:pt x="0" y="9498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6" id="26"/>
            <p:cNvSpPr txBox="true"/>
            <p:nvPr/>
          </p:nvSpPr>
          <p:spPr>
            <a:xfrm rot="-195740">
              <a:off x="150861" y="-7855"/>
              <a:ext cx="744703" cy="79517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019"/>
                </a:lnSpc>
              </a:pPr>
              <a:r>
                <a:rPr lang="en-US" sz="3585" spc="-430">
                  <a:solidFill>
                    <a:srgbClr val="231F20"/>
                  </a:solidFill>
                  <a:latin typeface="JetBrains Mono Bold"/>
                </a:rPr>
                <a:t>3.</a:t>
              </a: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1723293" y="8353812"/>
            <a:ext cx="688076" cy="712382"/>
            <a:chOff x="0" y="0"/>
            <a:chExt cx="917435" cy="949842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896414" cy="949842"/>
            </a:xfrm>
            <a:custGeom>
              <a:avLst/>
              <a:gdLst/>
              <a:ahLst/>
              <a:cxnLst/>
              <a:rect r="r" b="b" t="t" l="l"/>
              <a:pathLst>
                <a:path h="949842" w="896414">
                  <a:moveTo>
                    <a:pt x="0" y="0"/>
                  </a:moveTo>
                  <a:lnTo>
                    <a:pt x="896414" y="0"/>
                  </a:lnTo>
                  <a:lnTo>
                    <a:pt x="896414" y="949842"/>
                  </a:lnTo>
                  <a:lnTo>
                    <a:pt x="0" y="9498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9" id="29"/>
            <p:cNvSpPr txBox="true"/>
            <p:nvPr/>
          </p:nvSpPr>
          <p:spPr>
            <a:xfrm rot="-195740">
              <a:off x="150861" y="-7855"/>
              <a:ext cx="744703" cy="79517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019"/>
                </a:lnSpc>
              </a:pPr>
              <a:r>
                <a:rPr lang="en-US" sz="3585" spc="-430">
                  <a:solidFill>
                    <a:srgbClr val="231F20"/>
                  </a:solidFill>
                  <a:latin typeface="JetBrains Mono Bold"/>
                </a:rPr>
                <a:t>4.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842" t="-90749" r="-5018" b="-1490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010011" y="1922664"/>
            <a:ext cx="4622111" cy="1313543"/>
            <a:chOff x="0" y="0"/>
            <a:chExt cx="6162814" cy="1751391"/>
          </a:xfrm>
        </p:grpSpPr>
        <p:sp>
          <p:nvSpPr>
            <p:cNvPr name="Freeform 4" id="4"/>
            <p:cNvSpPr/>
            <p:nvPr/>
          </p:nvSpPr>
          <p:spPr>
            <a:xfrm flipH="false" flipV="false" rot="167437">
              <a:off x="31831" y="147609"/>
              <a:ext cx="6099151" cy="1456172"/>
            </a:xfrm>
            <a:custGeom>
              <a:avLst/>
              <a:gdLst/>
              <a:ahLst/>
              <a:cxnLst/>
              <a:rect r="r" b="b" t="t" l="l"/>
              <a:pathLst>
                <a:path h="1456172" w="6099151">
                  <a:moveTo>
                    <a:pt x="0" y="0"/>
                  </a:moveTo>
                  <a:lnTo>
                    <a:pt x="6099152" y="0"/>
                  </a:lnTo>
                  <a:lnTo>
                    <a:pt x="6099152" y="1456173"/>
                  </a:lnTo>
                  <a:lnTo>
                    <a:pt x="0" y="14561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5" id="5"/>
            <p:cNvSpPr txBox="true"/>
            <p:nvPr/>
          </p:nvSpPr>
          <p:spPr>
            <a:xfrm rot="143421">
              <a:off x="973130" y="484169"/>
              <a:ext cx="4421534" cy="73665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616"/>
                </a:lnSpc>
                <a:spcBef>
                  <a:spcPct val="0"/>
                </a:spcBef>
              </a:pPr>
              <a:r>
                <a:rPr lang="en-US" sz="3297">
                  <a:solidFill>
                    <a:srgbClr val="231F20"/>
                  </a:solidFill>
                  <a:latin typeface="Lazydog"/>
                </a:rPr>
                <a:t>problem music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8389789" y="4190271"/>
            <a:ext cx="9336012" cy="3248991"/>
            <a:chOff x="0" y="0"/>
            <a:chExt cx="12448016" cy="4331989"/>
          </a:xfrm>
        </p:grpSpPr>
        <p:sp>
          <p:nvSpPr>
            <p:cNvPr name="TextBox 7" id="7"/>
            <p:cNvSpPr txBox="true"/>
            <p:nvPr/>
          </p:nvSpPr>
          <p:spPr>
            <a:xfrm rot="-78760">
              <a:off x="2972412" y="108210"/>
              <a:ext cx="9454587" cy="6477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3840"/>
                </a:lnSpc>
              </a:pPr>
              <a:r>
                <a:rPr lang="en-US" sz="3200" spc="160">
                  <a:solidFill>
                    <a:srgbClr val="231F20"/>
                  </a:solidFill>
                  <a:latin typeface="JetBrains Mono Bold"/>
                </a:rPr>
                <a:t>COMPLICATE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-78760">
              <a:off x="7043" y="256412"/>
              <a:ext cx="2496380" cy="6434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840"/>
                </a:lnSpc>
              </a:pPr>
              <a:r>
                <a:rPr lang="en-US" sz="3200" spc="160">
                  <a:solidFill>
                    <a:srgbClr val="231F20"/>
                  </a:solidFill>
                  <a:latin typeface="JetBrains Mono Bold"/>
                </a:rPr>
                <a:t>PART 1.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-78760">
              <a:off x="2979831" y="1242658"/>
              <a:ext cx="9454587" cy="12954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3840"/>
                </a:lnSpc>
              </a:pPr>
              <a:r>
                <a:rPr lang="en-US" sz="3200" spc="160">
                  <a:solidFill>
                    <a:srgbClr val="231F20"/>
                  </a:solidFill>
                  <a:latin typeface="JetBrains Mono Bold"/>
                </a:rPr>
                <a:t>STABLE</a:t>
              </a:r>
            </a:p>
            <a:p>
              <a:pPr algn="just">
                <a:lnSpc>
                  <a:spcPts val="3840"/>
                </a:lnSpc>
              </a:pPr>
            </a:p>
          </p:txBody>
        </p:sp>
        <p:sp>
          <p:nvSpPr>
            <p:cNvPr name="TextBox 10" id="10"/>
            <p:cNvSpPr txBox="true"/>
            <p:nvPr/>
          </p:nvSpPr>
          <p:spPr>
            <a:xfrm rot="-78760">
              <a:off x="7043" y="1390946"/>
              <a:ext cx="2496380" cy="6434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840"/>
                </a:lnSpc>
              </a:pPr>
              <a:r>
                <a:rPr lang="en-US" sz="3200" spc="160">
                  <a:solidFill>
                    <a:srgbClr val="231F20"/>
                  </a:solidFill>
                  <a:latin typeface="JetBrains Mono Bold"/>
                </a:rPr>
                <a:t>PART 2.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-78760">
              <a:off x="2972412" y="2377277"/>
              <a:ext cx="9454587" cy="6477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3840"/>
                </a:lnSpc>
              </a:pPr>
              <a:r>
                <a:rPr lang="en-US" sz="3200" spc="160">
                  <a:solidFill>
                    <a:srgbClr val="231F20"/>
                  </a:solidFill>
                  <a:latin typeface="JetBrains Mono Bold"/>
                </a:rPr>
                <a:t>PRICE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-78760">
              <a:off x="7043" y="2525479"/>
              <a:ext cx="2496380" cy="6434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840"/>
                </a:lnSpc>
              </a:pPr>
              <a:r>
                <a:rPr lang="en-US" sz="3200" spc="160">
                  <a:solidFill>
                    <a:srgbClr val="231F20"/>
                  </a:solidFill>
                  <a:latin typeface="JetBrains Mono Bold"/>
                </a:rPr>
                <a:t>PART 3.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-78760">
              <a:off x="2972412" y="3511810"/>
              <a:ext cx="9454587" cy="6477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3840"/>
                </a:lnSpc>
              </a:pPr>
              <a:r>
                <a:rPr lang="en-US" sz="3200" spc="160">
                  <a:solidFill>
                    <a:srgbClr val="231F20"/>
                  </a:solidFill>
                  <a:latin typeface="JetBrains Mono Bold"/>
                </a:rPr>
                <a:t>CHOICE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-78760">
              <a:off x="7043" y="3660012"/>
              <a:ext cx="2496380" cy="6434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840"/>
                </a:lnSpc>
              </a:pPr>
              <a:r>
                <a:rPr lang="en-US" sz="3200" spc="160">
                  <a:solidFill>
                    <a:srgbClr val="231F20"/>
                  </a:solidFill>
                  <a:latin typeface="JetBrains Mono Bold"/>
                </a:rPr>
                <a:t>PART 4.</a:t>
              </a: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10347816" y="2988557"/>
            <a:ext cx="3946500" cy="915225"/>
          </a:xfrm>
          <a:custGeom>
            <a:avLst/>
            <a:gdLst/>
            <a:ahLst/>
            <a:cxnLst/>
            <a:rect r="r" b="b" t="t" l="l"/>
            <a:pathLst>
              <a:path h="915225" w="3946500">
                <a:moveTo>
                  <a:pt x="0" y="0"/>
                </a:moveTo>
                <a:lnTo>
                  <a:pt x="3946500" y="0"/>
                </a:lnTo>
                <a:lnTo>
                  <a:pt x="3946500" y="915225"/>
                </a:lnTo>
                <a:lnTo>
                  <a:pt x="0" y="91522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725797" y="754429"/>
            <a:ext cx="7216958" cy="8503871"/>
            <a:chOff x="0" y="0"/>
            <a:chExt cx="9622610" cy="11338495"/>
          </a:xfrm>
        </p:grpSpPr>
        <p:sp>
          <p:nvSpPr>
            <p:cNvPr name="Freeform 17" id="17"/>
            <p:cNvSpPr/>
            <p:nvPr/>
          </p:nvSpPr>
          <p:spPr>
            <a:xfrm flipH="false" flipV="false" rot="-2473933">
              <a:off x="1042621" y="582870"/>
              <a:ext cx="3446604" cy="4460312"/>
            </a:xfrm>
            <a:custGeom>
              <a:avLst/>
              <a:gdLst/>
              <a:ahLst/>
              <a:cxnLst/>
              <a:rect r="r" b="b" t="t" l="l"/>
              <a:pathLst>
                <a:path h="4460312" w="3446604">
                  <a:moveTo>
                    <a:pt x="0" y="0"/>
                  </a:moveTo>
                  <a:lnTo>
                    <a:pt x="3446605" y="0"/>
                  </a:lnTo>
                  <a:lnTo>
                    <a:pt x="3446605" y="4460312"/>
                  </a:lnTo>
                  <a:lnTo>
                    <a:pt x="0" y="44603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4687881" y="2916088"/>
              <a:ext cx="4116395" cy="3959223"/>
            </a:xfrm>
            <a:custGeom>
              <a:avLst/>
              <a:gdLst/>
              <a:ahLst/>
              <a:cxnLst/>
              <a:rect r="r" b="b" t="t" l="l"/>
              <a:pathLst>
                <a:path h="3959223" w="4116395">
                  <a:moveTo>
                    <a:pt x="0" y="0"/>
                  </a:moveTo>
                  <a:lnTo>
                    <a:pt x="4116394" y="0"/>
                  </a:lnTo>
                  <a:lnTo>
                    <a:pt x="4116394" y="3959224"/>
                  </a:lnTo>
                  <a:lnTo>
                    <a:pt x="0" y="39592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9" id="19"/>
            <p:cNvSpPr/>
            <p:nvPr/>
          </p:nvSpPr>
          <p:spPr>
            <a:xfrm flipH="false" flipV="false" rot="-4396512">
              <a:off x="6953501" y="2195492"/>
              <a:ext cx="1589020" cy="1597735"/>
            </a:xfrm>
            <a:custGeom>
              <a:avLst/>
              <a:gdLst/>
              <a:ahLst/>
              <a:cxnLst/>
              <a:rect r="r" b="b" t="t" l="l"/>
              <a:pathLst>
                <a:path h="1597735" w="1589020">
                  <a:moveTo>
                    <a:pt x="0" y="0"/>
                  </a:moveTo>
                  <a:lnTo>
                    <a:pt x="1589020" y="0"/>
                  </a:lnTo>
                  <a:lnTo>
                    <a:pt x="1589020" y="1597734"/>
                  </a:lnTo>
                  <a:lnTo>
                    <a:pt x="0" y="15977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-19905" t="0" r="0" b="-19905"/>
              </a:stretch>
            </a:blipFill>
          </p:spPr>
        </p:sp>
        <p:sp>
          <p:nvSpPr>
            <p:cNvPr name="Freeform 20" id="20"/>
            <p:cNvSpPr/>
            <p:nvPr/>
          </p:nvSpPr>
          <p:spPr>
            <a:xfrm flipH="false" flipV="false" rot="5762763">
              <a:off x="475533" y="2015621"/>
              <a:ext cx="1589020" cy="1597735"/>
            </a:xfrm>
            <a:custGeom>
              <a:avLst/>
              <a:gdLst/>
              <a:ahLst/>
              <a:cxnLst/>
              <a:rect r="r" b="b" t="t" l="l"/>
              <a:pathLst>
                <a:path h="1597735" w="1589020">
                  <a:moveTo>
                    <a:pt x="0" y="0"/>
                  </a:moveTo>
                  <a:lnTo>
                    <a:pt x="1589019" y="0"/>
                  </a:lnTo>
                  <a:lnTo>
                    <a:pt x="1589019" y="1597735"/>
                  </a:lnTo>
                  <a:lnTo>
                    <a:pt x="0" y="15977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-19905" t="0" r="0" b="-19905"/>
              </a:stretch>
            </a:blipFill>
          </p:spPr>
        </p:sp>
        <p:sp>
          <p:nvSpPr>
            <p:cNvPr name="Freeform 21" id="21"/>
            <p:cNvSpPr/>
            <p:nvPr/>
          </p:nvSpPr>
          <p:spPr>
            <a:xfrm flipH="false" flipV="false" rot="5762763">
              <a:off x="2728748" y="9073121"/>
              <a:ext cx="1542494" cy="1550954"/>
            </a:xfrm>
            <a:custGeom>
              <a:avLst/>
              <a:gdLst/>
              <a:ahLst/>
              <a:cxnLst/>
              <a:rect r="r" b="b" t="t" l="l"/>
              <a:pathLst>
                <a:path h="1550954" w="1542494">
                  <a:moveTo>
                    <a:pt x="0" y="0"/>
                  </a:moveTo>
                  <a:lnTo>
                    <a:pt x="1542494" y="0"/>
                  </a:lnTo>
                  <a:lnTo>
                    <a:pt x="1542494" y="1550954"/>
                  </a:lnTo>
                  <a:lnTo>
                    <a:pt x="0" y="15509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-19905" t="0" r="0" b="-19905"/>
              </a:stretch>
            </a:blipFill>
          </p:spPr>
        </p:sp>
        <p:sp>
          <p:nvSpPr>
            <p:cNvPr name="Freeform 22" id="22"/>
            <p:cNvSpPr/>
            <p:nvPr/>
          </p:nvSpPr>
          <p:spPr>
            <a:xfrm flipH="false" flipV="false" rot="10584393">
              <a:off x="8033028" y="9740727"/>
              <a:ext cx="1542494" cy="1550954"/>
            </a:xfrm>
            <a:custGeom>
              <a:avLst/>
              <a:gdLst/>
              <a:ahLst/>
              <a:cxnLst/>
              <a:rect r="r" b="b" t="t" l="l"/>
              <a:pathLst>
                <a:path h="1550954" w="1542494">
                  <a:moveTo>
                    <a:pt x="0" y="0"/>
                  </a:moveTo>
                  <a:lnTo>
                    <a:pt x="1542495" y="0"/>
                  </a:lnTo>
                  <a:lnTo>
                    <a:pt x="1542495" y="1550954"/>
                  </a:lnTo>
                  <a:lnTo>
                    <a:pt x="0" y="15509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-19905" t="0" r="0" b="-19905"/>
              </a:stretch>
            </a:blip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4687881" y="7126801"/>
              <a:ext cx="3725887" cy="3746321"/>
            </a:xfrm>
            <a:custGeom>
              <a:avLst/>
              <a:gdLst/>
              <a:ahLst/>
              <a:cxnLst/>
              <a:rect r="r" b="b" t="t" l="l"/>
              <a:pathLst>
                <a:path h="3746321" w="3725887">
                  <a:moveTo>
                    <a:pt x="0" y="0"/>
                  </a:moveTo>
                  <a:lnTo>
                    <a:pt x="3725887" y="0"/>
                  </a:lnTo>
                  <a:lnTo>
                    <a:pt x="3725887" y="3746321"/>
                  </a:lnTo>
                  <a:lnTo>
                    <a:pt x="0" y="37463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842" t="-90749" r="-5018" b="-14905"/>
            </a:stretch>
          </a:blipFill>
        </p:spPr>
      </p:sp>
      <p:sp>
        <p:nvSpPr>
          <p:cNvPr name="TextBox 3" id="3"/>
          <p:cNvSpPr txBox="true"/>
          <p:nvPr/>
        </p:nvSpPr>
        <p:spPr>
          <a:xfrm rot="-78760">
            <a:off x="5019111" y="4467237"/>
            <a:ext cx="8382107" cy="1203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800"/>
              </a:lnSpc>
            </a:pPr>
            <a:r>
              <a:rPr lang="en-US" sz="7000">
                <a:solidFill>
                  <a:srgbClr val="231F20"/>
                </a:solidFill>
                <a:latin typeface="JetBrains Mono Bold"/>
              </a:rPr>
              <a:t>MUSIC APPP</a:t>
            </a:r>
          </a:p>
        </p:txBody>
      </p:sp>
      <p:grpSp>
        <p:nvGrpSpPr>
          <p:cNvPr name="Group 4" id="4"/>
          <p:cNvGrpSpPr/>
          <p:nvPr/>
        </p:nvGrpSpPr>
        <p:grpSpPr>
          <a:xfrm rot="171842">
            <a:off x="6541227" y="2803622"/>
            <a:ext cx="4693566" cy="1855686"/>
            <a:chOff x="0" y="0"/>
            <a:chExt cx="6258088" cy="2474248"/>
          </a:xfrm>
        </p:grpSpPr>
        <p:sp>
          <p:nvSpPr>
            <p:cNvPr name="Freeform 5" id="5"/>
            <p:cNvSpPr/>
            <p:nvPr/>
          </p:nvSpPr>
          <p:spPr>
            <a:xfrm flipH="false" flipV="false" rot="-588710">
              <a:off x="79468" y="509038"/>
              <a:ext cx="6099151" cy="1456172"/>
            </a:xfrm>
            <a:custGeom>
              <a:avLst/>
              <a:gdLst/>
              <a:ahLst/>
              <a:cxnLst/>
              <a:rect r="r" b="b" t="t" l="l"/>
              <a:pathLst>
                <a:path h="1456172" w="6099151">
                  <a:moveTo>
                    <a:pt x="0" y="0"/>
                  </a:moveTo>
                  <a:lnTo>
                    <a:pt x="6099152" y="0"/>
                  </a:lnTo>
                  <a:lnTo>
                    <a:pt x="6099152" y="1456172"/>
                  </a:lnTo>
                  <a:lnTo>
                    <a:pt x="0" y="14561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6" id="6"/>
            <p:cNvSpPr txBox="true"/>
            <p:nvPr/>
          </p:nvSpPr>
          <p:spPr>
            <a:xfrm rot="-458402">
              <a:off x="998772" y="762146"/>
              <a:ext cx="4421534" cy="8995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600"/>
                </a:lnSpc>
                <a:spcBef>
                  <a:spcPct val="0"/>
                </a:spcBef>
              </a:pPr>
              <a:r>
                <a:rPr lang="en-US" sz="4000">
                  <a:solidFill>
                    <a:srgbClr val="231F20"/>
                  </a:solidFill>
                  <a:latin typeface="Lazydog"/>
                </a:rPr>
                <a:t>Part 1.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2124874" y="2825549"/>
            <a:ext cx="3886047" cy="4635902"/>
            <a:chOff x="0" y="0"/>
            <a:chExt cx="5181396" cy="6181203"/>
          </a:xfrm>
        </p:grpSpPr>
        <p:sp>
          <p:nvSpPr>
            <p:cNvPr name="Freeform 8" id="8"/>
            <p:cNvSpPr/>
            <p:nvPr/>
          </p:nvSpPr>
          <p:spPr>
            <a:xfrm flipH="false" flipV="false" rot="-1006676">
              <a:off x="1751459" y="265270"/>
              <a:ext cx="2671223" cy="5650664"/>
            </a:xfrm>
            <a:custGeom>
              <a:avLst/>
              <a:gdLst/>
              <a:ahLst/>
              <a:cxnLst/>
              <a:rect r="r" b="b" t="t" l="l"/>
              <a:pathLst>
                <a:path h="5650664" w="2671223">
                  <a:moveTo>
                    <a:pt x="0" y="0"/>
                  </a:moveTo>
                  <a:lnTo>
                    <a:pt x="2671223" y="0"/>
                  </a:lnTo>
                  <a:lnTo>
                    <a:pt x="2671223" y="5650663"/>
                  </a:lnTo>
                  <a:lnTo>
                    <a:pt x="0" y="56506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-9951490">
              <a:off x="175911" y="3047738"/>
              <a:ext cx="1633669" cy="1642629"/>
            </a:xfrm>
            <a:custGeom>
              <a:avLst/>
              <a:gdLst/>
              <a:ahLst/>
              <a:cxnLst/>
              <a:rect r="r" b="b" t="t" l="l"/>
              <a:pathLst>
                <a:path h="1642629" w="1633669">
                  <a:moveTo>
                    <a:pt x="0" y="0"/>
                  </a:moveTo>
                  <a:lnTo>
                    <a:pt x="1633669" y="0"/>
                  </a:lnTo>
                  <a:lnTo>
                    <a:pt x="1633669" y="1642629"/>
                  </a:lnTo>
                  <a:lnTo>
                    <a:pt x="0" y="16426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-19905" t="0" r="0" b="-19905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2474469" y="2825549"/>
            <a:ext cx="2840970" cy="3592743"/>
            <a:chOff x="0" y="0"/>
            <a:chExt cx="3787960" cy="479032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1563574"/>
              <a:ext cx="3209150" cy="3226751"/>
            </a:xfrm>
            <a:custGeom>
              <a:avLst/>
              <a:gdLst/>
              <a:ahLst/>
              <a:cxnLst/>
              <a:rect r="r" b="b" t="t" l="l"/>
              <a:pathLst>
                <a:path h="3226751" w="3209150">
                  <a:moveTo>
                    <a:pt x="0" y="0"/>
                  </a:moveTo>
                  <a:lnTo>
                    <a:pt x="3209150" y="0"/>
                  </a:lnTo>
                  <a:lnTo>
                    <a:pt x="3209150" y="3226751"/>
                  </a:lnTo>
                  <a:lnTo>
                    <a:pt x="0" y="32267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-4781005">
              <a:off x="2784587" y="4813"/>
              <a:ext cx="849126" cy="1005918"/>
            </a:xfrm>
            <a:custGeom>
              <a:avLst/>
              <a:gdLst/>
              <a:ahLst/>
              <a:cxnLst/>
              <a:rect r="r" b="b" t="t" l="l"/>
              <a:pathLst>
                <a:path h="1005918" w="849126">
                  <a:moveTo>
                    <a:pt x="0" y="0"/>
                  </a:moveTo>
                  <a:lnTo>
                    <a:pt x="849126" y="0"/>
                  </a:lnTo>
                  <a:lnTo>
                    <a:pt x="849126" y="1005918"/>
                  </a:lnTo>
                  <a:lnTo>
                    <a:pt x="0" y="10059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-130690" t="0" r="0" b="-9580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-9951490">
              <a:off x="1279334" y="596875"/>
              <a:ext cx="1368235" cy="811856"/>
            </a:xfrm>
            <a:custGeom>
              <a:avLst/>
              <a:gdLst/>
              <a:ahLst/>
              <a:cxnLst/>
              <a:rect r="r" b="b" t="t" l="l"/>
              <a:pathLst>
                <a:path h="811856" w="1368235">
                  <a:moveTo>
                    <a:pt x="0" y="0"/>
                  </a:moveTo>
                  <a:lnTo>
                    <a:pt x="1368235" y="0"/>
                  </a:lnTo>
                  <a:lnTo>
                    <a:pt x="1368235" y="811856"/>
                  </a:lnTo>
                  <a:lnTo>
                    <a:pt x="0" y="8118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-23766" t="-102330" r="-19399" b="-40273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7879849">
              <a:off x="2347233" y="375859"/>
              <a:ext cx="1368235" cy="811856"/>
            </a:xfrm>
            <a:custGeom>
              <a:avLst/>
              <a:gdLst/>
              <a:ahLst/>
              <a:cxnLst/>
              <a:rect r="r" b="b" t="t" l="l"/>
              <a:pathLst>
                <a:path h="811856" w="1368235">
                  <a:moveTo>
                    <a:pt x="0" y="0"/>
                  </a:moveTo>
                  <a:lnTo>
                    <a:pt x="1368235" y="0"/>
                  </a:lnTo>
                  <a:lnTo>
                    <a:pt x="1368235" y="811856"/>
                  </a:lnTo>
                  <a:lnTo>
                    <a:pt x="0" y="8118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-23766" t="-102330" r="-19399" b="-40273"/>
              </a:stretch>
            </a:blip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6746763" y="5772771"/>
            <a:ext cx="4794475" cy="456344"/>
            <a:chOff x="0" y="0"/>
            <a:chExt cx="6392633" cy="608459"/>
          </a:xfrm>
        </p:grpSpPr>
        <p:sp>
          <p:nvSpPr>
            <p:cNvPr name="AutoShape 16" id="16"/>
            <p:cNvSpPr/>
            <p:nvPr/>
          </p:nvSpPr>
          <p:spPr>
            <a:xfrm rot="-231254">
              <a:off x="-2540" y="214864"/>
              <a:ext cx="6397712" cy="0"/>
            </a:xfrm>
            <a:prstGeom prst="line">
              <a:avLst/>
            </a:prstGeom>
            <a:ln cap="rnd" w="1397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7" id="17"/>
            <p:cNvSpPr/>
            <p:nvPr/>
          </p:nvSpPr>
          <p:spPr>
            <a:xfrm rot="189124">
              <a:off x="476051" y="338852"/>
              <a:ext cx="4728890" cy="0"/>
            </a:xfrm>
            <a:prstGeom prst="line">
              <a:avLst/>
            </a:prstGeom>
            <a:ln cap="rnd" w="1397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842" t="-90749" r="-5018" b="-1490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89967" y="5723126"/>
            <a:ext cx="3310353" cy="3366727"/>
            <a:chOff x="0" y="0"/>
            <a:chExt cx="4413804" cy="4488970"/>
          </a:xfrm>
        </p:grpSpPr>
        <p:sp>
          <p:nvSpPr>
            <p:cNvPr name="Freeform 4" id="4"/>
            <p:cNvSpPr/>
            <p:nvPr/>
          </p:nvSpPr>
          <p:spPr>
            <a:xfrm flipH="false" flipV="false" rot="-9951490">
              <a:off x="370612" y="1859411"/>
              <a:ext cx="1423526" cy="1431333"/>
            </a:xfrm>
            <a:custGeom>
              <a:avLst/>
              <a:gdLst/>
              <a:ahLst/>
              <a:cxnLst/>
              <a:rect r="r" b="b" t="t" l="l"/>
              <a:pathLst>
                <a:path h="1431333" w="1423526">
                  <a:moveTo>
                    <a:pt x="0" y="0"/>
                  </a:moveTo>
                  <a:lnTo>
                    <a:pt x="1423526" y="0"/>
                  </a:lnTo>
                  <a:lnTo>
                    <a:pt x="1423526" y="1431333"/>
                  </a:lnTo>
                  <a:lnTo>
                    <a:pt x="0" y="14313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-19905" t="0" r="0" b="-19905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-2473933">
              <a:off x="831897" y="465066"/>
              <a:ext cx="2750010" cy="3558837"/>
            </a:xfrm>
            <a:custGeom>
              <a:avLst/>
              <a:gdLst/>
              <a:ahLst/>
              <a:cxnLst/>
              <a:rect r="r" b="b" t="t" l="l"/>
              <a:pathLst>
                <a:path h="3558837" w="2750010">
                  <a:moveTo>
                    <a:pt x="0" y="0"/>
                  </a:moveTo>
                  <a:lnTo>
                    <a:pt x="2750010" y="0"/>
                  </a:lnTo>
                  <a:lnTo>
                    <a:pt x="2750010" y="3558837"/>
                  </a:lnTo>
                  <a:lnTo>
                    <a:pt x="0" y="35588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989967" y="1409070"/>
            <a:ext cx="3307540" cy="2540982"/>
            <a:chOff x="0" y="0"/>
            <a:chExt cx="4410053" cy="338797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522471" cy="3387977"/>
            </a:xfrm>
            <a:custGeom>
              <a:avLst/>
              <a:gdLst/>
              <a:ahLst/>
              <a:cxnLst/>
              <a:rect r="r" b="b" t="t" l="l"/>
              <a:pathLst>
                <a:path h="3387977" w="3522471">
                  <a:moveTo>
                    <a:pt x="0" y="0"/>
                  </a:moveTo>
                  <a:lnTo>
                    <a:pt x="3522471" y="0"/>
                  </a:lnTo>
                  <a:lnTo>
                    <a:pt x="3522471" y="3387977"/>
                  </a:lnTo>
                  <a:lnTo>
                    <a:pt x="0" y="33879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-9951490">
              <a:off x="3221933" y="125266"/>
              <a:ext cx="1115908" cy="729534"/>
            </a:xfrm>
            <a:custGeom>
              <a:avLst/>
              <a:gdLst/>
              <a:ahLst/>
              <a:cxnLst/>
              <a:rect r="r" b="b" t="t" l="l"/>
              <a:pathLst>
                <a:path h="729534" w="1115908">
                  <a:moveTo>
                    <a:pt x="0" y="0"/>
                  </a:moveTo>
                  <a:lnTo>
                    <a:pt x="1115908" y="0"/>
                  </a:lnTo>
                  <a:lnTo>
                    <a:pt x="1115908" y="729535"/>
                  </a:lnTo>
                  <a:lnTo>
                    <a:pt x="0" y="7295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-25392" t="-96198" r="-27566" b="-39053"/>
              </a:stretch>
            </a:blipFill>
          </p:spPr>
        </p:sp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rcRect l="0" t="0" r="0" b="0"/>
          <a:stretch>
            <a:fillRect/>
          </a:stretch>
        </p:blipFill>
        <p:spPr>
          <a:xfrm flipH="false" flipV="false" rot="0">
            <a:off x="14995344" y="3551779"/>
            <a:ext cx="1749961" cy="1851810"/>
          </a:xfrm>
          <a:prstGeom prst="rect">
            <a:avLst/>
          </a:prstGeom>
        </p:spPr>
      </p:pic>
      <p:sp>
        <p:nvSpPr>
          <p:cNvPr name="Freeform 10" id="10"/>
          <p:cNvSpPr/>
          <p:nvPr/>
        </p:nvSpPr>
        <p:spPr>
          <a:xfrm flipH="false" flipV="false" rot="0">
            <a:off x="15284222" y="5403590"/>
            <a:ext cx="1172205" cy="1172205"/>
          </a:xfrm>
          <a:custGeom>
            <a:avLst/>
            <a:gdLst/>
            <a:ahLst/>
            <a:cxnLst/>
            <a:rect r="r" b="b" t="t" l="l"/>
            <a:pathLst>
              <a:path h="1172205" w="1172205">
                <a:moveTo>
                  <a:pt x="0" y="0"/>
                </a:moveTo>
                <a:lnTo>
                  <a:pt x="1172205" y="0"/>
                </a:lnTo>
                <a:lnTo>
                  <a:pt x="1172205" y="1172204"/>
                </a:lnTo>
                <a:lnTo>
                  <a:pt x="0" y="117220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5334332" y="6644658"/>
            <a:ext cx="1608475" cy="1523664"/>
          </a:xfrm>
          <a:custGeom>
            <a:avLst/>
            <a:gdLst/>
            <a:ahLst/>
            <a:cxnLst/>
            <a:rect r="r" b="b" t="t" l="l"/>
            <a:pathLst>
              <a:path h="1523664" w="1608475">
                <a:moveTo>
                  <a:pt x="0" y="0"/>
                </a:moveTo>
                <a:lnTo>
                  <a:pt x="1608475" y="0"/>
                </a:lnTo>
                <a:lnTo>
                  <a:pt x="1608475" y="1523664"/>
                </a:lnTo>
                <a:lnTo>
                  <a:pt x="0" y="152366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5569901" y="111653"/>
            <a:ext cx="5722815" cy="1834093"/>
            <a:chOff x="0" y="0"/>
            <a:chExt cx="7630420" cy="2445458"/>
          </a:xfrm>
        </p:grpSpPr>
        <p:sp>
          <p:nvSpPr>
            <p:cNvPr name="Freeform 13" id="13"/>
            <p:cNvSpPr/>
            <p:nvPr/>
          </p:nvSpPr>
          <p:spPr>
            <a:xfrm flipH="false" flipV="false" rot="-303485">
              <a:off x="64348" y="327210"/>
              <a:ext cx="7501725" cy="1791037"/>
            </a:xfrm>
            <a:custGeom>
              <a:avLst/>
              <a:gdLst/>
              <a:ahLst/>
              <a:cxnLst/>
              <a:rect r="r" b="b" t="t" l="l"/>
              <a:pathLst>
                <a:path h="1791037" w="7501725">
                  <a:moveTo>
                    <a:pt x="0" y="0"/>
                  </a:moveTo>
                  <a:lnTo>
                    <a:pt x="7501725" y="0"/>
                  </a:lnTo>
                  <a:lnTo>
                    <a:pt x="7501725" y="1791037"/>
                  </a:lnTo>
                  <a:lnTo>
                    <a:pt x="0" y="17910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4" id="14"/>
            <p:cNvSpPr txBox="true"/>
            <p:nvPr/>
          </p:nvSpPr>
          <p:spPr>
            <a:xfrm rot="-314181">
              <a:off x="350738" y="774774"/>
              <a:ext cx="6939754" cy="7930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004"/>
                </a:lnSpc>
                <a:spcBef>
                  <a:spcPct val="0"/>
                </a:spcBef>
              </a:pPr>
              <a:r>
                <a:rPr lang="en-US" sz="3574">
                  <a:solidFill>
                    <a:srgbClr val="231F20"/>
                  </a:solidFill>
                  <a:latin typeface="Open Sans Bold"/>
                </a:rPr>
                <a:t>Các thành phần dự án</a:t>
              </a:r>
            </a:p>
          </p:txBody>
        </p:sp>
      </p:grpSp>
      <p:sp>
        <p:nvSpPr>
          <p:cNvPr name="TextBox 15" id="15"/>
          <p:cNvSpPr txBox="true"/>
          <p:nvPr/>
        </p:nvSpPr>
        <p:spPr>
          <a:xfrm rot="-78760">
            <a:off x="12111004" y="4318914"/>
            <a:ext cx="2123561" cy="857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5599" spc="279">
                <a:solidFill>
                  <a:srgbClr val="231F20"/>
                </a:solidFill>
                <a:latin typeface="JetBrains Mono Bold"/>
              </a:rPr>
              <a:t>SONG</a:t>
            </a:r>
          </a:p>
        </p:txBody>
      </p:sp>
      <p:sp>
        <p:nvSpPr>
          <p:cNvPr name="TextBox 16" id="16"/>
          <p:cNvSpPr txBox="true"/>
          <p:nvPr/>
        </p:nvSpPr>
        <p:spPr>
          <a:xfrm rot="-78760">
            <a:off x="11649708" y="5727247"/>
            <a:ext cx="3046154" cy="857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5599" spc="279">
                <a:solidFill>
                  <a:srgbClr val="231F20"/>
                </a:solidFill>
                <a:latin typeface="JetBrains Mono Bold"/>
              </a:rPr>
              <a:t>SINGER</a:t>
            </a:r>
          </a:p>
        </p:txBody>
      </p:sp>
      <p:sp>
        <p:nvSpPr>
          <p:cNvPr name="TextBox 17" id="17"/>
          <p:cNvSpPr txBox="true"/>
          <p:nvPr/>
        </p:nvSpPr>
        <p:spPr>
          <a:xfrm rot="-78760">
            <a:off x="11022356" y="7166486"/>
            <a:ext cx="4541547" cy="857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5599" spc="279">
                <a:solidFill>
                  <a:srgbClr val="231F20"/>
                </a:solidFill>
                <a:latin typeface="JetBrains Mono Bold"/>
              </a:rPr>
              <a:t>LISTENER</a:t>
            </a:r>
          </a:p>
        </p:txBody>
      </p:sp>
      <p:sp>
        <p:nvSpPr>
          <p:cNvPr name="TextBox 18" id="18"/>
          <p:cNvSpPr txBox="true"/>
          <p:nvPr/>
        </p:nvSpPr>
        <p:spPr>
          <a:xfrm rot="-78760">
            <a:off x="6936584" y="1788184"/>
            <a:ext cx="2989284" cy="857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5599" spc="279">
                <a:solidFill>
                  <a:srgbClr val="F5C321"/>
                </a:solidFill>
                <a:latin typeface="JetBrains Mono Bold"/>
              </a:rPr>
              <a:t>OBJECT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842" t="-90749" r="-5018" b="-14905"/>
            </a:stretch>
          </a:blipFill>
        </p:spPr>
      </p:sp>
      <p:grpSp>
        <p:nvGrpSpPr>
          <p:cNvPr name="Group 3" id="3"/>
          <p:cNvGrpSpPr/>
          <p:nvPr/>
        </p:nvGrpSpPr>
        <p:grpSpPr>
          <a:xfrm rot="125570">
            <a:off x="1049180" y="670712"/>
            <a:ext cx="4600122" cy="1205611"/>
            <a:chOff x="0" y="0"/>
            <a:chExt cx="6133496" cy="1607481"/>
          </a:xfrm>
        </p:grpSpPr>
        <p:sp>
          <p:nvSpPr>
            <p:cNvPr name="Freeform 4" id="4"/>
            <p:cNvSpPr/>
            <p:nvPr/>
          </p:nvSpPr>
          <p:spPr>
            <a:xfrm flipH="false" flipV="false" rot="85547">
              <a:off x="17172" y="75655"/>
              <a:ext cx="6099151" cy="1456172"/>
            </a:xfrm>
            <a:custGeom>
              <a:avLst/>
              <a:gdLst/>
              <a:ahLst/>
              <a:cxnLst/>
              <a:rect r="r" b="b" t="t" l="l"/>
              <a:pathLst>
                <a:path h="1456172" w="6099151">
                  <a:moveTo>
                    <a:pt x="0" y="0"/>
                  </a:moveTo>
                  <a:lnTo>
                    <a:pt x="6099152" y="0"/>
                  </a:lnTo>
                  <a:lnTo>
                    <a:pt x="6099152" y="1456172"/>
                  </a:lnTo>
                  <a:lnTo>
                    <a:pt x="0" y="14561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5" id="5"/>
            <p:cNvSpPr txBox="true"/>
            <p:nvPr/>
          </p:nvSpPr>
          <p:spPr>
            <a:xfrm rot="74851">
              <a:off x="912952" y="419361"/>
              <a:ext cx="4421534" cy="7391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620"/>
                </a:lnSpc>
                <a:spcBef>
                  <a:spcPct val="0"/>
                </a:spcBef>
              </a:pPr>
              <a:r>
                <a:rPr lang="en-US" sz="3300">
                  <a:solidFill>
                    <a:srgbClr val="231F20"/>
                  </a:solidFill>
                  <a:latin typeface="Lazydog"/>
                </a:rPr>
                <a:t>use case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-9951490">
            <a:off x="11758936" y="2523853"/>
            <a:ext cx="836931" cy="547151"/>
          </a:xfrm>
          <a:custGeom>
            <a:avLst/>
            <a:gdLst/>
            <a:ahLst/>
            <a:cxnLst/>
            <a:rect r="r" b="b" t="t" l="l"/>
            <a:pathLst>
              <a:path h="547151" w="836931">
                <a:moveTo>
                  <a:pt x="0" y="0"/>
                </a:moveTo>
                <a:lnTo>
                  <a:pt x="836931" y="0"/>
                </a:lnTo>
                <a:lnTo>
                  <a:pt x="836931" y="547151"/>
                </a:lnTo>
                <a:lnTo>
                  <a:pt x="0" y="54715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25392" t="-96198" r="-27566" b="-39053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9935598">
            <a:off x="13378541" y="6674265"/>
            <a:ext cx="693247" cy="453216"/>
          </a:xfrm>
          <a:custGeom>
            <a:avLst/>
            <a:gdLst/>
            <a:ahLst/>
            <a:cxnLst/>
            <a:rect r="r" b="b" t="t" l="l"/>
            <a:pathLst>
              <a:path h="453216" w="693247">
                <a:moveTo>
                  <a:pt x="0" y="0"/>
                </a:moveTo>
                <a:lnTo>
                  <a:pt x="693246" y="0"/>
                </a:lnTo>
                <a:lnTo>
                  <a:pt x="693246" y="453215"/>
                </a:lnTo>
                <a:lnTo>
                  <a:pt x="0" y="45321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25392" t="-96198" r="-27566" b="-39053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0" y="7206596"/>
            <a:ext cx="3310353" cy="3366727"/>
            <a:chOff x="0" y="0"/>
            <a:chExt cx="4413804" cy="4488970"/>
          </a:xfrm>
        </p:grpSpPr>
        <p:sp>
          <p:nvSpPr>
            <p:cNvPr name="Freeform 9" id="9"/>
            <p:cNvSpPr/>
            <p:nvPr/>
          </p:nvSpPr>
          <p:spPr>
            <a:xfrm flipH="false" flipV="false" rot="-9951490">
              <a:off x="370612" y="1859411"/>
              <a:ext cx="1423526" cy="1431333"/>
            </a:xfrm>
            <a:custGeom>
              <a:avLst/>
              <a:gdLst/>
              <a:ahLst/>
              <a:cxnLst/>
              <a:rect r="r" b="b" t="t" l="l"/>
              <a:pathLst>
                <a:path h="1431333" w="1423526">
                  <a:moveTo>
                    <a:pt x="0" y="0"/>
                  </a:moveTo>
                  <a:lnTo>
                    <a:pt x="1423526" y="0"/>
                  </a:lnTo>
                  <a:lnTo>
                    <a:pt x="1423526" y="1431333"/>
                  </a:lnTo>
                  <a:lnTo>
                    <a:pt x="0" y="14313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-19905" t="0" r="0" b="-19905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-2473933">
              <a:off x="831897" y="465066"/>
              <a:ext cx="2750010" cy="3558837"/>
            </a:xfrm>
            <a:custGeom>
              <a:avLst/>
              <a:gdLst/>
              <a:ahLst/>
              <a:cxnLst/>
              <a:rect r="r" b="b" t="t" l="l"/>
              <a:pathLst>
                <a:path h="3558837" w="2750010">
                  <a:moveTo>
                    <a:pt x="0" y="0"/>
                  </a:moveTo>
                  <a:lnTo>
                    <a:pt x="2750010" y="0"/>
                  </a:lnTo>
                  <a:lnTo>
                    <a:pt x="2750010" y="3558837"/>
                  </a:lnTo>
                  <a:lnTo>
                    <a:pt x="0" y="35588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9480588" y="34625"/>
            <a:ext cx="8807412" cy="10217749"/>
          </a:xfrm>
          <a:custGeom>
            <a:avLst/>
            <a:gdLst/>
            <a:ahLst/>
            <a:cxnLst/>
            <a:rect r="r" b="b" t="t" l="l"/>
            <a:pathLst>
              <a:path h="10217749" w="8807412">
                <a:moveTo>
                  <a:pt x="0" y="0"/>
                </a:moveTo>
                <a:lnTo>
                  <a:pt x="8807412" y="0"/>
                </a:lnTo>
                <a:lnTo>
                  <a:pt x="8807412" y="10217750"/>
                </a:lnTo>
                <a:lnTo>
                  <a:pt x="0" y="1021775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842" t="-90749" r="-5018" b="-14905"/>
            </a:stretch>
          </a:blipFill>
        </p:spPr>
      </p:sp>
      <p:grpSp>
        <p:nvGrpSpPr>
          <p:cNvPr name="Group 3" id="3"/>
          <p:cNvGrpSpPr/>
          <p:nvPr/>
        </p:nvGrpSpPr>
        <p:grpSpPr>
          <a:xfrm rot="789415">
            <a:off x="6408061" y="-539149"/>
            <a:ext cx="4693566" cy="1855686"/>
            <a:chOff x="0" y="0"/>
            <a:chExt cx="6258088" cy="2474248"/>
          </a:xfrm>
        </p:grpSpPr>
        <p:sp>
          <p:nvSpPr>
            <p:cNvPr name="Freeform 4" id="4"/>
            <p:cNvSpPr/>
            <p:nvPr/>
          </p:nvSpPr>
          <p:spPr>
            <a:xfrm flipH="false" flipV="false" rot="-588710">
              <a:off x="79468" y="509038"/>
              <a:ext cx="6099151" cy="1456172"/>
            </a:xfrm>
            <a:custGeom>
              <a:avLst/>
              <a:gdLst/>
              <a:ahLst/>
              <a:cxnLst/>
              <a:rect r="r" b="b" t="t" l="l"/>
              <a:pathLst>
                <a:path h="1456172" w="6099151">
                  <a:moveTo>
                    <a:pt x="0" y="0"/>
                  </a:moveTo>
                  <a:lnTo>
                    <a:pt x="6099152" y="0"/>
                  </a:lnTo>
                  <a:lnTo>
                    <a:pt x="6099152" y="1456172"/>
                  </a:lnTo>
                  <a:lnTo>
                    <a:pt x="0" y="14561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5" id="5"/>
            <p:cNvSpPr txBox="true"/>
            <p:nvPr/>
          </p:nvSpPr>
          <p:spPr>
            <a:xfrm rot="-458402">
              <a:off x="998772" y="762146"/>
              <a:ext cx="4421534" cy="8995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600"/>
                </a:lnSpc>
                <a:spcBef>
                  <a:spcPct val="0"/>
                </a:spcBef>
              </a:pPr>
              <a:r>
                <a:rPr lang="en-US" sz="4000">
                  <a:solidFill>
                    <a:srgbClr val="231F20"/>
                  </a:solidFill>
                  <a:latin typeface="Lazydog"/>
                </a:rPr>
                <a:t>Sequence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6456744" y="1598181"/>
            <a:ext cx="4794475" cy="456344"/>
            <a:chOff x="0" y="0"/>
            <a:chExt cx="6392633" cy="608459"/>
          </a:xfrm>
        </p:grpSpPr>
        <p:sp>
          <p:nvSpPr>
            <p:cNvPr name="AutoShape 7" id="7"/>
            <p:cNvSpPr/>
            <p:nvPr/>
          </p:nvSpPr>
          <p:spPr>
            <a:xfrm rot="-231254">
              <a:off x="-2540" y="214864"/>
              <a:ext cx="6397712" cy="0"/>
            </a:xfrm>
            <a:prstGeom prst="line">
              <a:avLst/>
            </a:prstGeom>
            <a:ln cap="rnd" w="1397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8" id="8"/>
            <p:cNvSpPr/>
            <p:nvPr/>
          </p:nvSpPr>
          <p:spPr>
            <a:xfrm rot="189124">
              <a:off x="476051" y="338852"/>
              <a:ext cx="4728890" cy="0"/>
            </a:xfrm>
            <a:prstGeom prst="line">
              <a:avLst/>
            </a:prstGeom>
            <a:ln cap="rnd" w="1397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TextBox 9" id="9"/>
          <p:cNvSpPr txBox="true"/>
          <p:nvPr/>
        </p:nvSpPr>
        <p:spPr>
          <a:xfrm rot="-78760">
            <a:off x="4013731" y="657584"/>
            <a:ext cx="8914494" cy="1066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7000">
                <a:solidFill>
                  <a:srgbClr val="231F20"/>
                </a:solidFill>
                <a:latin typeface="JetBrains Mono Bold"/>
              </a:rPr>
              <a:t>LOG IN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-163650" y="-510993"/>
            <a:ext cx="4166524" cy="4674691"/>
            <a:chOff x="0" y="0"/>
            <a:chExt cx="5555366" cy="6232921"/>
          </a:xfrm>
        </p:grpSpPr>
        <p:sp>
          <p:nvSpPr>
            <p:cNvPr name="Freeform 11" id="11"/>
            <p:cNvSpPr/>
            <p:nvPr/>
          </p:nvSpPr>
          <p:spPr>
            <a:xfrm flipH="false" flipV="false" rot="7879849">
              <a:off x="3046068" y="5045207"/>
              <a:ext cx="1368235" cy="811856"/>
            </a:xfrm>
            <a:custGeom>
              <a:avLst/>
              <a:gdLst/>
              <a:ahLst/>
              <a:cxnLst/>
              <a:rect r="r" b="b" t="t" l="l"/>
              <a:pathLst>
                <a:path h="811856" w="1368235">
                  <a:moveTo>
                    <a:pt x="0" y="0"/>
                  </a:moveTo>
                  <a:lnTo>
                    <a:pt x="1368235" y="0"/>
                  </a:lnTo>
                  <a:lnTo>
                    <a:pt x="1368235" y="811855"/>
                  </a:lnTo>
                  <a:lnTo>
                    <a:pt x="0" y="8118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-23766" t="-102330" r="-19399" b="-40273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-9951490">
              <a:off x="604826" y="2074989"/>
              <a:ext cx="1633669" cy="1642629"/>
            </a:xfrm>
            <a:custGeom>
              <a:avLst/>
              <a:gdLst/>
              <a:ahLst/>
              <a:cxnLst/>
              <a:rect r="r" b="b" t="t" l="l"/>
              <a:pathLst>
                <a:path h="1642629" w="1633669">
                  <a:moveTo>
                    <a:pt x="0" y="0"/>
                  </a:moveTo>
                  <a:lnTo>
                    <a:pt x="1633670" y="0"/>
                  </a:lnTo>
                  <a:lnTo>
                    <a:pt x="1633670" y="1642630"/>
                  </a:lnTo>
                  <a:lnTo>
                    <a:pt x="0" y="16426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-19905" t="0" r="0" b="-19905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-2473933">
              <a:off x="1010205" y="564748"/>
              <a:ext cx="3339447" cy="4321638"/>
            </a:xfrm>
            <a:custGeom>
              <a:avLst/>
              <a:gdLst/>
              <a:ahLst/>
              <a:cxnLst/>
              <a:rect r="r" b="b" t="t" l="l"/>
              <a:pathLst>
                <a:path h="4321638" w="3339447">
                  <a:moveTo>
                    <a:pt x="0" y="0"/>
                  </a:moveTo>
                  <a:lnTo>
                    <a:pt x="3339447" y="0"/>
                  </a:lnTo>
                  <a:lnTo>
                    <a:pt x="3339447" y="4321638"/>
                  </a:lnTo>
                  <a:lnTo>
                    <a:pt x="0" y="43216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-9951490">
              <a:off x="4102900" y="421348"/>
              <a:ext cx="1364187" cy="891849"/>
            </a:xfrm>
            <a:custGeom>
              <a:avLst/>
              <a:gdLst/>
              <a:ahLst/>
              <a:cxnLst/>
              <a:rect r="r" b="b" t="t" l="l"/>
              <a:pathLst>
                <a:path h="891849" w="1364187">
                  <a:moveTo>
                    <a:pt x="0" y="0"/>
                  </a:moveTo>
                  <a:lnTo>
                    <a:pt x="1364188" y="0"/>
                  </a:lnTo>
                  <a:lnTo>
                    <a:pt x="1364188" y="891850"/>
                  </a:lnTo>
                  <a:lnTo>
                    <a:pt x="0" y="8918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-25392" t="-96198" r="-27566" b="-39053"/>
              </a:stretch>
            </a:blip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15185586" y="-1048966"/>
            <a:ext cx="4147427" cy="4279008"/>
            <a:chOff x="0" y="0"/>
            <a:chExt cx="5529903" cy="5705344"/>
          </a:xfrm>
        </p:grpSpPr>
        <p:sp>
          <p:nvSpPr>
            <p:cNvPr name="Freeform 16" id="16"/>
            <p:cNvSpPr/>
            <p:nvPr/>
          </p:nvSpPr>
          <p:spPr>
            <a:xfrm flipH="false" flipV="false" rot="-4781005">
              <a:off x="2985787" y="4813"/>
              <a:ext cx="849126" cy="1005918"/>
            </a:xfrm>
            <a:custGeom>
              <a:avLst/>
              <a:gdLst/>
              <a:ahLst/>
              <a:cxnLst/>
              <a:rect r="r" b="b" t="t" l="l"/>
              <a:pathLst>
                <a:path h="1005918" w="849126">
                  <a:moveTo>
                    <a:pt x="0" y="0"/>
                  </a:moveTo>
                  <a:lnTo>
                    <a:pt x="849126" y="0"/>
                  </a:lnTo>
                  <a:lnTo>
                    <a:pt x="849126" y="1005918"/>
                  </a:lnTo>
                  <a:lnTo>
                    <a:pt x="0" y="10059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-130690" t="0" r="0" b="-95800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 flipH="false" flipV="false" rot="-9951490">
              <a:off x="1480534" y="596875"/>
              <a:ext cx="1368235" cy="811856"/>
            </a:xfrm>
            <a:custGeom>
              <a:avLst/>
              <a:gdLst/>
              <a:ahLst/>
              <a:cxnLst/>
              <a:rect r="r" b="b" t="t" l="l"/>
              <a:pathLst>
                <a:path h="811856" w="1368235">
                  <a:moveTo>
                    <a:pt x="0" y="0"/>
                  </a:moveTo>
                  <a:lnTo>
                    <a:pt x="1368234" y="0"/>
                  </a:lnTo>
                  <a:lnTo>
                    <a:pt x="1368234" y="811856"/>
                  </a:lnTo>
                  <a:lnTo>
                    <a:pt x="0" y="8118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-23766" t="-102330" r="-19399" b="-40273"/>
              </a:stretch>
            </a:blip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0" y="1563574"/>
              <a:ext cx="4306188" cy="4141770"/>
            </a:xfrm>
            <a:custGeom>
              <a:avLst/>
              <a:gdLst/>
              <a:ahLst/>
              <a:cxnLst/>
              <a:rect r="r" b="b" t="t" l="l"/>
              <a:pathLst>
                <a:path h="4141770" w="4306188">
                  <a:moveTo>
                    <a:pt x="0" y="0"/>
                  </a:moveTo>
                  <a:lnTo>
                    <a:pt x="4306188" y="0"/>
                  </a:lnTo>
                  <a:lnTo>
                    <a:pt x="4306188" y="4141770"/>
                  </a:lnTo>
                  <a:lnTo>
                    <a:pt x="0" y="41417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9" id="19"/>
            <p:cNvSpPr/>
            <p:nvPr/>
          </p:nvSpPr>
          <p:spPr>
            <a:xfrm flipH="false" flipV="false" rot="-9951490">
              <a:off x="4077438" y="1648682"/>
              <a:ext cx="1364187" cy="891849"/>
            </a:xfrm>
            <a:custGeom>
              <a:avLst/>
              <a:gdLst/>
              <a:ahLst/>
              <a:cxnLst/>
              <a:rect r="r" b="b" t="t" l="l"/>
              <a:pathLst>
                <a:path h="891849" w="1364187">
                  <a:moveTo>
                    <a:pt x="0" y="0"/>
                  </a:moveTo>
                  <a:lnTo>
                    <a:pt x="1364187" y="0"/>
                  </a:lnTo>
                  <a:lnTo>
                    <a:pt x="1364187" y="891849"/>
                  </a:lnTo>
                  <a:lnTo>
                    <a:pt x="0" y="8918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-25392" t="-96198" r="-27566" b="-39053"/>
              </a:stretch>
            </a:blipFill>
          </p:spPr>
        </p:sp>
        <p:sp>
          <p:nvSpPr>
            <p:cNvPr name="Freeform 20" id="20"/>
            <p:cNvSpPr/>
            <p:nvPr/>
          </p:nvSpPr>
          <p:spPr>
            <a:xfrm flipH="false" flipV="false" rot="7879849">
              <a:off x="3482843" y="943438"/>
              <a:ext cx="1368235" cy="811856"/>
            </a:xfrm>
            <a:custGeom>
              <a:avLst/>
              <a:gdLst/>
              <a:ahLst/>
              <a:cxnLst/>
              <a:rect r="r" b="b" t="t" l="l"/>
              <a:pathLst>
                <a:path h="811856" w="1368235">
                  <a:moveTo>
                    <a:pt x="0" y="0"/>
                  </a:moveTo>
                  <a:lnTo>
                    <a:pt x="1368234" y="0"/>
                  </a:lnTo>
                  <a:lnTo>
                    <a:pt x="1368234" y="811856"/>
                  </a:lnTo>
                  <a:lnTo>
                    <a:pt x="0" y="8118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-23766" t="-102330" r="-19399" b="-40273"/>
              </a:stretch>
            </a:blipFill>
          </p:spPr>
        </p:sp>
      </p:grpSp>
      <p:sp>
        <p:nvSpPr>
          <p:cNvPr name="Freeform 21" id="21"/>
          <p:cNvSpPr/>
          <p:nvPr/>
        </p:nvSpPr>
        <p:spPr>
          <a:xfrm flipH="false" flipV="false" rot="0">
            <a:off x="1524291" y="1826353"/>
            <a:ext cx="14461106" cy="8460647"/>
          </a:xfrm>
          <a:custGeom>
            <a:avLst/>
            <a:gdLst/>
            <a:ahLst/>
            <a:cxnLst/>
            <a:rect r="r" b="b" t="t" l="l"/>
            <a:pathLst>
              <a:path h="8460647" w="14461106">
                <a:moveTo>
                  <a:pt x="0" y="0"/>
                </a:moveTo>
                <a:lnTo>
                  <a:pt x="14461106" y="0"/>
                </a:lnTo>
                <a:lnTo>
                  <a:pt x="14461106" y="8460647"/>
                </a:lnTo>
                <a:lnTo>
                  <a:pt x="0" y="8460647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842" t="-90749" r="-5018" b="-14905"/>
            </a:stretch>
          </a:blipFill>
        </p:spPr>
      </p:sp>
      <p:grpSp>
        <p:nvGrpSpPr>
          <p:cNvPr name="Group 3" id="3"/>
          <p:cNvGrpSpPr/>
          <p:nvPr/>
        </p:nvGrpSpPr>
        <p:grpSpPr>
          <a:xfrm rot="789415">
            <a:off x="6408061" y="-539149"/>
            <a:ext cx="4693566" cy="1855686"/>
            <a:chOff x="0" y="0"/>
            <a:chExt cx="6258088" cy="2474248"/>
          </a:xfrm>
        </p:grpSpPr>
        <p:sp>
          <p:nvSpPr>
            <p:cNvPr name="Freeform 4" id="4"/>
            <p:cNvSpPr/>
            <p:nvPr/>
          </p:nvSpPr>
          <p:spPr>
            <a:xfrm flipH="false" flipV="false" rot="-588710">
              <a:off x="79468" y="509038"/>
              <a:ext cx="6099151" cy="1456172"/>
            </a:xfrm>
            <a:custGeom>
              <a:avLst/>
              <a:gdLst/>
              <a:ahLst/>
              <a:cxnLst/>
              <a:rect r="r" b="b" t="t" l="l"/>
              <a:pathLst>
                <a:path h="1456172" w="6099151">
                  <a:moveTo>
                    <a:pt x="0" y="0"/>
                  </a:moveTo>
                  <a:lnTo>
                    <a:pt x="6099152" y="0"/>
                  </a:lnTo>
                  <a:lnTo>
                    <a:pt x="6099152" y="1456172"/>
                  </a:lnTo>
                  <a:lnTo>
                    <a:pt x="0" y="14561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5" id="5"/>
            <p:cNvSpPr txBox="true"/>
            <p:nvPr/>
          </p:nvSpPr>
          <p:spPr>
            <a:xfrm rot="-458402">
              <a:off x="998772" y="762146"/>
              <a:ext cx="4421534" cy="8995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600"/>
                </a:lnSpc>
                <a:spcBef>
                  <a:spcPct val="0"/>
                </a:spcBef>
              </a:pPr>
              <a:r>
                <a:rPr lang="en-US" sz="4000">
                  <a:solidFill>
                    <a:srgbClr val="231F20"/>
                  </a:solidFill>
                  <a:latin typeface="Lazydog"/>
                </a:rPr>
                <a:t>Sequence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6456744" y="1598181"/>
            <a:ext cx="4794475" cy="456344"/>
            <a:chOff x="0" y="0"/>
            <a:chExt cx="6392633" cy="608459"/>
          </a:xfrm>
        </p:grpSpPr>
        <p:sp>
          <p:nvSpPr>
            <p:cNvPr name="AutoShape 7" id="7"/>
            <p:cNvSpPr/>
            <p:nvPr/>
          </p:nvSpPr>
          <p:spPr>
            <a:xfrm rot="-231254">
              <a:off x="-2540" y="214864"/>
              <a:ext cx="6397712" cy="0"/>
            </a:xfrm>
            <a:prstGeom prst="line">
              <a:avLst/>
            </a:prstGeom>
            <a:ln cap="rnd" w="1397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8" id="8"/>
            <p:cNvSpPr/>
            <p:nvPr/>
          </p:nvSpPr>
          <p:spPr>
            <a:xfrm rot="189124">
              <a:off x="476051" y="338852"/>
              <a:ext cx="4728890" cy="0"/>
            </a:xfrm>
            <a:prstGeom prst="line">
              <a:avLst/>
            </a:prstGeom>
            <a:ln cap="rnd" w="1397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</p:grpSp>
      <p:grpSp>
        <p:nvGrpSpPr>
          <p:cNvPr name="Group 9" id="9"/>
          <p:cNvGrpSpPr/>
          <p:nvPr/>
        </p:nvGrpSpPr>
        <p:grpSpPr>
          <a:xfrm rot="0">
            <a:off x="-163650" y="-510993"/>
            <a:ext cx="4166524" cy="4674691"/>
            <a:chOff x="0" y="0"/>
            <a:chExt cx="5555366" cy="6232921"/>
          </a:xfrm>
        </p:grpSpPr>
        <p:sp>
          <p:nvSpPr>
            <p:cNvPr name="Freeform 10" id="10"/>
            <p:cNvSpPr/>
            <p:nvPr/>
          </p:nvSpPr>
          <p:spPr>
            <a:xfrm flipH="false" flipV="false" rot="7879849">
              <a:off x="3046068" y="5045207"/>
              <a:ext cx="1368235" cy="811856"/>
            </a:xfrm>
            <a:custGeom>
              <a:avLst/>
              <a:gdLst/>
              <a:ahLst/>
              <a:cxnLst/>
              <a:rect r="r" b="b" t="t" l="l"/>
              <a:pathLst>
                <a:path h="811856" w="1368235">
                  <a:moveTo>
                    <a:pt x="0" y="0"/>
                  </a:moveTo>
                  <a:lnTo>
                    <a:pt x="1368235" y="0"/>
                  </a:lnTo>
                  <a:lnTo>
                    <a:pt x="1368235" y="811855"/>
                  </a:lnTo>
                  <a:lnTo>
                    <a:pt x="0" y="8118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-23766" t="-102330" r="-19399" b="-40273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-9951490">
              <a:off x="604826" y="2074989"/>
              <a:ext cx="1633669" cy="1642629"/>
            </a:xfrm>
            <a:custGeom>
              <a:avLst/>
              <a:gdLst/>
              <a:ahLst/>
              <a:cxnLst/>
              <a:rect r="r" b="b" t="t" l="l"/>
              <a:pathLst>
                <a:path h="1642629" w="1633669">
                  <a:moveTo>
                    <a:pt x="0" y="0"/>
                  </a:moveTo>
                  <a:lnTo>
                    <a:pt x="1633670" y="0"/>
                  </a:lnTo>
                  <a:lnTo>
                    <a:pt x="1633670" y="1642630"/>
                  </a:lnTo>
                  <a:lnTo>
                    <a:pt x="0" y="16426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-19905" t="0" r="0" b="-19905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-2473933">
              <a:off x="1010205" y="564748"/>
              <a:ext cx="3339447" cy="4321638"/>
            </a:xfrm>
            <a:custGeom>
              <a:avLst/>
              <a:gdLst/>
              <a:ahLst/>
              <a:cxnLst/>
              <a:rect r="r" b="b" t="t" l="l"/>
              <a:pathLst>
                <a:path h="4321638" w="3339447">
                  <a:moveTo>
                    <a:pt x="0" y="0"/>
                  </a:moveTo>
                  <a:lnTo>
                    <a:pt x="3339447" y="0"/>
                  </a:lnTo>
                  <a:lnTo>
                    <a:pt x="3339447" y="4321638"/>
                  </a:lnTo>
                  <a:lnTo>
                    <a:pt x="0" y="43216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-9951490">
              <a:off x="4102900" y="421348"/>
              <a:ext cx="1364187" cy="891849"/>
            </a:xfrm>
            <a:custGeom>
              <a:avLst/>
              <a:gdLst/>
              <a:ahLst/>
              <a:cxnLst/>
              <a:rect r="r" b="b" t="t" l="l"/>
              <a:pathLst>
                <a:path h="891849" w="1364187">
                  <a:moveTo>
                    <a:pt x="0" y="0"/>
                  </a:moveTo>
                  <a:lnTo>
                    <a:pt x="1364188" y="0"/>
                  </a:lnTo>
                  <a:lnTo>
                    <a:pt x="1364188" y="891850"/>
                  </a:lnTo>
                  <a:lnTo>
                    <a:pt x="0" y="8918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-25392" t="-96198" r="-27566" b="-39053"/>
              </a:stretch>
            </a:blip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5185586" y="-1048966"/>
            <a:ext cx="4147427" cy="4279008"/>
            <a:chOff x="0" y="0"/>
            <a:chExt cx="5529903" cy="5705344"/>
          </a:xfrm>
        </p:grpSpPr>
        <p:sp>
          <p:nvSpPr>
            <p:cNvPr name="Freeform 15" id="15"/>
            <p:cNvSpPr/>
            <p:nvPr/>
          </p:nvSpPr>
          <p:spPr>
            <a:xfrm flipH="false" flipV="false" rot="-4781005">
              <a:off x="2985787" y="4813"/>
              <a:ext cx="849126" cy="1005918"/>
            </a:xfrm>
            <a:custGeom>
              <a:avLst/>
              <a:gdLst/>
              <a:ahLst/>
              <a:cxnLst/>
              <a:rect r="r" b="b" t="t" l="l"/>
              <a:pathLst>
                <a:path h="1005918" w="849126">
                  <a:moveTo>
                    <a:pt x="0" y="0"/>
                  </a:moveTo>
                  <a:lnTo>
                    <a:pt x="849126" y="0"/>
                  </a:lnTo>
                  <a:lnTo>
                    <a:pt x="849126" y="1005918"/>
                  </a:lnTo>
                  <a:lnTo>
                    <a:pt x="0" y="10059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-130690" t="0" r="0" b="-95800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false" flipV="false" rot="-9951490">
              <a:off x="1480534" y="596875"/>
              <a:ext cx="1368235" cy="811856"/>
            </a:xfrm>
            <a:custGeom>
              <a:avLst/>
              <a:gdLst/>
              <a:ahLst/>
              <a:cxnLst/>
              <a:rect r="r" b="b" t="t" l="l"/>
              <a:pathLst>
                <a:path h="811856" w="1368235">
                  <a:moveTo>
                    <a:pt x="0" y="0"/>
                  </a:moveTo>
                  <a:lnTo>
                    <a:pt x="1368234" y="0"/>
                  </a:lnTo>
                  <a:lnTo>
                    <a:pt x="1368234" y="811856"/>
                  </a:lnTo>
                  <a:lnTo>
                    <a:pt x="0" y="8118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-23766" t="-102330" r="-19399" b="-40273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0" y="1563574"/>
              <a:ext cx="4306188" cy="4141770"/>
            </a:xfrm>
            <a:custGeom>
              <a:avLst/>
              <a:gdLst/>
              <a:ahLst/>
              <a:cxnLst/>
              <a:rect r="r" b="b" t="t" l="l"/>
              <a:pathLst>
                <a:path h="4141770" w="4306188">
                  <a:moveTo>
                    <a:pt x="0" y="0"/>
                  </a:moveTo>
                  <a:lnTo>
                    <a:pt x="4306188" y="0"/>
                  </a:lnTo>
                  <a:lnTo>
                    <a:pt x="4306188" y="4141770"/>
                  </a:lnTo>
                  <a:lnTo>
                    <a:pt x="0" y="41417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8" id="18"/>
            <p:cNvSpPr/>
            <p:nvPr/>
          </p:nvSpPr>
          <p:spPr>
            <a:xfrm flipH="false" flipV="false" rot="-9951490">
              <a:off x="4077438" y="1648682"/>
              <a:ext cx="1364187" cy="891849"/>
            </a:xfrm>
            <a:custGeom>
              <a:avLst/>
              <a:gdLst/>
              <a:ahLst/>
              <a:cxnLst/>
              <a:rect r="r" b="b" t="t" l="l"/>
              <a:pathLst>
                <a:path h="891849" w="1364187">
                  <a:moveTo>
                    <a:pt x="0" y="0"/>
                  </a:moveTo>
                  <a:lnTo>
                    <a:pt x="1364187" y="0"/>
                  </a:lnTo>
                  <a:lnTo>
                    <a:pt x="1364187" y="891849"/>
                  </a:lnTo>
                  <a:lnTo>
                    <a:pt x="0" y="8918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-25392" t="-96198" r="-27566" b="-39053"/>
              </a:stretch>
            </a:blipFill>
          </p:spPr>
        </p:sp>
        <p:sp>
          <p:nvSpPr>
            <p:cNvPr name="Freeform 19" id="19"/>
            <p:cNvSpPr/>
            <p:nvPr/>
          </p:nvSpPr>
          <p:spPr>
            <a:xfrm flipH="false" flipV="false" rot="7879849">
              <a:off x="3482843" y="943438"/>
              <a:ext cx="1368235" cy="811856"/>
            </a:xfrm>
            <a:custGeom>
              <a:avLst/>
              <a:gdLst/>
              <a:ahLst/>
              <a:cxnLst/>
              <a:rect r="r" b="b" t="t" l="l"/>
              <a:pathLst>
                <a:path h="811856" w="1368235">
                  <a:moveTo>
                    <a:pt x="0" y="0"/>
                  </a:moveTo>
                  <a:lnTo>
                    <a:pt x="1368234" y="0"/>
                  </a:lnTo>
                  <a:lnTo>
                    <a:pt x="1368234" y="811856"/>
                  </a:lnTo>
                  <a:lnTo>
                    <a:pt x="0" y="8118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-23766" t="-102330" r="-19399" b="-40273"/>
              </a:stretch>
            </a:blipFill>
          </p:spPr>
        </p:sp>
      </p:grpSp>
      <p:sp>
        <p:nvSpPr>
          <p:cNvPr name="Freeform 20" id="20"/>
          <p:cNvSpPr/>
          <p:nvPr/>
        </p:nvSpPr>
        <p:spPr>
          <a:xfrm flipH="false" flipV="false" rot="0">
            <a:off x="3024972" y="1598181"/>
            <a:ext cx="12533957" cy="8688819"/>
          </a:xfrm>
          <a:custGeom>
            <a:avLst/>
            <a:gdLst/>
            <a:ahLst/>
            <a:cxnLst/>
            <a:rect r="r" b="b" t="t" l="l"/>
            <a:pathLst>
              <a:path h="8688819" w="12533957">
                <a:moveTo>
                  <a:pt x="0" y="0"/>
                </a:moveTo>
                <a:lnTo>
                  <a:pt x="12533957" y="0"/>
                </a:lnTo>
                <a:lnTo>
                  <a:pt x="12533957" y="8688819"/>
                </a:lnTo>
                <a:lnTo>
                  <a:pt x="0" y="8688819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-78760">
            <a:off x="4297514" y="657584"/>
            <a:ext cx="8914494" cy="1066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7000">
                <a:solidFill>
                  <a:srgbClr val="231F20"/>
                </a:solidFill>
                <a:latin typeface="JetBrains Mono Bold"/>
              </a:rPr>
              <a:t>FIND FRIEND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DAGHFNW0rmg</dc:identifier>
  <dcterms:modified xsi:type="dcterms:W3CDTF">2011-08-01T06:04:30Z</dcterms:modified>
  <cp:revision>1</cp:revision>
  <dc:title>Notes and Rests</dc:title>
</cp:coreProperties>
</file>